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518" r:id="rId96"/>
    <p:sldId id="515" r:id="rId97"/>
    <p:sldId id="516" r:id="rId98"/>
    <p:sldId id="517" r:id="rId99"/>
    <p:sldId id="409" r:id="rId100"/>
    <p:sldId id="507" r:id="rId101"/>
    <p:sldId id="411" r:id="rId102"/>
    <p:sldId id="508" r:id="rId103"/>
    <p:sldId id="410" r:id="rId104"/>
    <p:sldId id="509" r:id="rId105"/>
    <p:sldId id="420" r:id="rId106"/>
    <p:sldId id="307" r:id="rId107"/>
    <p:sldId id="308" r:id="rId108"/>
    <p:sldId id="309" r:id="rId109"/>
    <p:sldId id="310" r:id="rId110"/>
    <p:sldId id="311" r:id="rId111"/>
    <p:sldId id="312" r:id="rId112"/>
    <p:sldId id="313" r:id="rId113"/>
    <p:sldId id="425" r:id="rId114"/>
    <p:sldId id="426" r:id="rId115"/>
    <p:sldId id="314" r:id="rId116"/>
    <p:sldId id="315" r:id="rId117"/>
    <p:sldId id="372" r:id="rId118"/>
    <p:sldId id="316" r:id="rId119"/>
    <p:sldId id="317" r:id="rId120"/>
    <p:sldId id="318" r:id="rId121"/>
    <p:sldId id="319" r:id="rId122"/>
    <p:sldId id="320" r:id="rId123"/>
    <p:sldId id="321" r:id="rId124"/>
    <p:sldId id="322" r:id="rId125"/>
    <p:sldId id="323" r:id="rId126"/>
    <p:sldId id="324" r:id="rId127"/>
    <p:sldId id="325" r:id="rId128"/>
    <p:sldId id="327" r:id="rId129"/>
    <p:sldId id="326" r:id="rId130"/>
    <p:sldId id="329" r:id="rId131"/>
    <p:sldId id="330" r:id="rId132"/>
    <p:sldId id="331" r:id="rId133"/>
    <p:sldId id="332" r:id="rId134"/>
    <p:sldId id="333" r:id="rId135"/>
    <p:sldId id="336" r:id="rId136"/>
    <p:sldId id="422" r:id="rId137"/>
    <p:sldId id="421" r:id="rId138"/>
    <p:sldId id="334" r:id="rId139"/>
    <p:sldId id="335" r:id="rId140"/>
    <p:sldId id="337" r:id="rId141"/>
    <p:sldId id="338" r:id="rId142"/>
    <p:sldId id="424" r:id="rId143"/>
    <p:sldId id="423" r:id="rId144"/>
    <p:sldId id="373" r:id="rId145"/>
    <p:sldId id="340" r:id="rId146"/>
    <p:sldId id="339" r:id="rId147"/>
    <p:sldId id="341" r:id="rId148"/>
    <p:sldId id="342" r:id="rId149"/>
    <p:sldId id="343" r:id="rId150"/>
    <p:sldId id="344" r:id="rId151"/>
    <p:sldId id="345" r:id="rId152"/>
    <p:sldId id="346" r:id="rId153"/>
    <p:sldId id="347" r:id="rId154"/>
    <p:sldId id="348" r:id="rId155"/>
    <p:sldId id="349" r:id="rId156"/>
    <p:sldId id="350" r:id="rId157"/>
    <p:sldId id="352" r:id="rId158"/>
    <p:sldId id="353" r:id="rId159"/>
    <p:sldId id="356" r:id="rId160"/>
    <p:sldId id="358" r:id="rId161"/>
    <p:sldId id="357" r:id="rId162"/>
    <p:sldId id="359" r:id="rId163"/>
    <p:sldId id="511" r:id="rId164"/>
    <p:sldId id="512" r:id="rId165"/>
    <p:sldId id="514" r:id="rId166"/>
    <p:sldId id="513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75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wmf"/><Relationship Id="rId2" Type="http://schemas.openxmlformats.org/officeDocument/2006/relationships/image" Target="../media/image384.wmf"/><Relationship Id="rId1" Type="http://schemas.openxmlformats.org/officeDocument/2006/relationships/image" Target="../media/image383.wmf"/><Relationship Id="rId5" Type="http://schemas.openxmlformats.org/officeDocument/2006/relationships/image" Target="../media/image387.wmf"/><Relationship Id="rId4" Type="http://schemas.openxmlformats.org/officeDocument/2006/relationships/image" Target="../media/image386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7" Type="http://schemas.openxmlformats.org/officeDocument/2006/relationships/image" Target="../media/image343.wmf"/><Relationship Id="rId2" Type="http://schemas.openxmlformats.org/officeDocument/2006/relationships/image" Target="../media/image390.wmf"/><Relationship Id="rId1" Type="http://schemas.openxmlformats.org/officeDocument/2006/relationships/image" Target="../media/image389.wmf"/><Relationship Id="rId6" Type="http://schemas.openxmlformats.org/officeDocument/2006/relationships/image" Target="../media/image394.wmf"/><Relationship Id="rId5" Type="http://schemas.openxmlformats.org/officeDocument/2006/relationships/image" Target="../media/image393.wmf"/><Relationship Id="rId4" Type="http://schemas.openxmlformats.org/officeDocument/2006/relationships/image" Target="../media/image392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wmf"/><Relationship Id="rId2" Type="http://schemas.openxmlformats.org/officeDocument/2006/relationships/image" Target="../media/image396.wmf"/><Relationship Id="rId1" Type="http://schemas.openxmlformats.org/officeDocument/2006/relationships/image" Target="../media/image395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7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wmf"/><Relationship Id="rId2" Type="http://schemas.openxmlformats.org/officeDocument/2006/relationships/image" Target="../media/image398.wmf"/><Relationship Id="rId1" Type="http://schemas.openxmlformats.org/officeDocument/2006/relationships/image" Target="../media/image397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wmf"/><Relationship Id="rId3" Type="http://schemas.openxmlformats.org/officeDocument/2006/relationships/image" Target="../media/image401.wmf"/><Relationship Id="rId7" Type="http://schemas.openxmlformats.org/officeDocument/2006/relationships/image" Target="../media/image405.wmf"/><Relationship Id="rId2" Type="http://schemas.openxmlformats.org/officeDocument/2006/relationships/image" Target="../media/image400.wmf"/><Relationship Id="rId1" Type="http://schemas.openxmlformats.org/officeDocument/2006/relationships/image" Target="../media/image398.wmf"/><Relationship Id="rId6" Type="http://schemas.openxmlformats.org/officeDocument/2006/relationships/image" Target="../media/image404.wmf"/><Relationship Id="rId5" Type="http://schemas.openxmlformats.org/officeDocument/2006/relationships/image" Target="../media/image403.wmf"/><Relationship Id="rId10" Type="http://schemas.openxmlformats.org/officeDocument/2006/relationships/image" Target="../media/image408.wmf"/><Relationship Id="rId4" Type="http://schemas.openxmlformats.org/officeDocument/2006/relationships/image" Target="../media/image402.wmf"/><Relationship Id="rId9" Type="http://schemas.openxmlformats.org/officeDocument/2006/relationships/image" Target="../media/image407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wmf"/><Relationship Id="rId2" Type="http://schemas.openxmlformats.org/officeDocument/2006/relationships/image" Target="../media/image409.wmf"/><Relationship Id="rId1" Type="http://schemas.openxmlformats.org/officeDocument/2006/relationships/image" Target="../media/image39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7" Type="http://schemas.openxmlformats.org/officeDocument/2006/relationships/image" Target="../media/image417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image" Target="../media/image418.wmf"/><Relationship Id="rId5" Type="http://schemas.openxmlformats.org/officeDocument/2006/relationships/image" Target="../media/image422.wmf"/><Relationship Id="rId4" Type="http://schemas.openxmlformats.org/officeDocument/2006/relationships/image" Target="../media/image421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wmf"/><Relationship Id="rId2" Type="http://schemas.openxmlformats.org/officeDocument/2006/relationships/image" Target="../media/image425.wmf"/><Relationship Id="rId1" Type="http://schemas.openxmlformats.org/officeDocument/2006/relationships/image" Target="../media/image73.wmf"/><Relationship Id="rId6" Type="http://schemas.openxmlformats.org/officeDocument/2006/relationships/image" Target="../media/image429.wmf"/><Relationship Id="rId5" Type="http://schemas.openxmlformats.org/officeDocument/2006/relationships/image" Target="../media/image428.wmf"/><Relationship Id="rId4" Type="http://schemas.openxmlformats.org/officeDocument/2006/relationships/image" Target="../media/image427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wmf"/><Relationship Id="rId2" Type="http://schemas.openxmlformats.org/officeDocument/2006/relationships/image" Target="../media/image433.wmf"/><Relationship Id="rId1" Type="http://schemas.openxmlformats.org/officeDocument/2006/relationships/image" Target="../media/image432.wmf"/><Relationship Id="rId6" Type="http://schemas.openxmlformats.org/officeDocument/2006/relationships/image" Target="../media/image437.wmf"/><Relationship Id="rId5" Type="http://schemas.openxmlformats.org/officeDocument/2006/relationships/image" Target="../media/image436.wmf"/><Relationship Id="rId4" Type="http://schemas.openxmlformats.org/officeDocument/2006/relationships/image" Target="../media/image435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wmf"/><Relationship Id="rId3" Type="http://schemas.openxmlformats.org/officeDocument/2006/relationships/image" Target="../media/image440.wmf"/><Relationship Id="rId7" Type="http://schemas.openxmlformats.org/officeDocument/2006/relationships/image" Target="../media/image444.wmf"/><Relationship Id="rId2" Type="http://schemas.openxmlformats.org/officeDocument/2006/relationships/image" Target="../media/image439.wmf"/><Relationship Id="rId1" Type="http://schemas.openxmlformats.org/officeDocument/2006/relationships/image" Target="../media/image438.wmf"/><Relationship Id="rId6" Type="http://schemas.openxmlformats.org/officeDocument/2006/relationships/image" Target="../media/image443.wmf"/><Relationship Id="rId5" Type="http://schemas.openxmlformats.org/officeDocument/2006/relationships/image" Target="../media/image442.wmf"/><Relationship Id="rId4" Type="http://schemas.openxmlformats.org/officeDocument/2006/relationships/image" Target="../media/image441.wmf"/></Relationships>
</file>

<file path=ppt/drawings/_rels/vmlDrawing6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wmf"/><Relationship Id="rId13" Type="http://schemas.openxmlformats.org/officeDocument/2006/relationships/image" Target="../media/image458.wmf"/><Relationship Id="rId18" Type="http://schemas.openxmlformats.org/officeDocument/2006/relationships/image" Target="../media/image463.wmf"/><Relationship Id="rId3" Type="http://schemas.openxmlformats.org/officeDocument/2006/relationships/image" Target="../media/image448.wmf"/><Relationship Id="rId21" Type="http://schemas.openxmlformats.org/officeDocument/2006/relationships/image" Target="../media/image466.wmf"/><Relationship Id="rId7" Type="http://schemas.openxmlformats.org/officeDocument/2006/relationships/image" Target="../media/image452.wmf"/><Relationship Id="rId12" Type="http://schemas.openxmlformats.org/officeDocument/2006/relationships/image" Target="../media/image457.wmf"/><Relationship Id="rId17" Type="http://schemas.openxmlformats.org/officeDocument/2006/relationships/image" Target="../media/image462.wmf"/><Relationship Id="rId2" Type="http://schemas.openxmlformats.org/officeDocument/2006/relationships/image" Target="../media/image447.wmf"/><Relationship Id="rId16" Type="http://schemas.openxmlformats.org/officeDocument/2006/relationships/image" Target="../media/image461.wmf"/><Relationship Id="rId20" Type="http://schemas.openxmlformats.org/officeDocument/2006/relationships/image" Target="../media/image465.wmf"/><Relationship Id="rId1" Type="http://schemas.openxmlformats.org/officeDocument/2006/relationships/image" Target="../media/image446.wmf"/><Relationship Id="rId6" Type="http://schemas.openxmlformats.org/officeDocument/2006/relationships/image" Target="../media/image451.wmf"/><Relationship Id="rId11" Type="http://schemas.openxmlformats.org/officeDocument/2006/relationships/image" Target="../media/image456.wmf"/><Relationship Id="rId5" Type="http://schemas.openxmlformats.org/officeDocument/2006/relationships/image" Target="../media/image450.wmf"/><Relationship Id="rId15" Type="http://schemas.openxmlformats.org/officeDocument/2006/relationships/image" Target="../media/image460.wmf"/><Relationship Id="rId10" Type="http://schemas.openxmlformats.org/officeDocument/2006/relationships/image" Target="../media/image455.wmf"/><Relationship Id="rId19" Type="http://schemas.openxmlformats.org/officeDocument/2006/relationships/image" Target="../media/image464.wmf"/><Relationship Id="rId4" Type="http://schemas.openxmlformats.org/officeDocument/2006/relationships/image" Target="../media/image449.wmf"/><Relationship Id="rId9" Type="http://schemas.openxmlformats.org/officeDocument/2006/relationships/image" Target="../media/image454.wmf"/><Relationship Id="rId14" Type="http://schemas.openxmlformats.org/officeDocument/2006/relationships/image" Target="../media/image45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6" Type="http://schemas.openxmlformats.org/officeDocument/2006/relationships/image" Target="../media/image472.wmf"/><Relationship Id="rId5" Type="http://schemas.openxmlformats.org/officeDocument/2006/relationships/image" Target="../media/image471.wmf"/><Relationship Id="rId4" Type="http://schemas.openxmlformats.org/officeDocument/2006/relationships/image" Target="../media/image470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wmf"/><Relationship Id="rId7" Type="http://schemas.openxmlformats.org/officeDocument/2006/relationships/image" Target="../media/image479.wmf"/><Relationship Id="rId2" Type="http://schemas.openxmlformats.org/officeDocument/2006/relationships/image" Target="../media/image474.wmf"/><Relationship Id="rId1" Type="http://schemas.openxmlformats.org/officeDocument/2006/relationships/image" Target="../media/image473.wmf"/><Relationship Id="rId6" Type="http://schemas.openxmlformats.org/officeDocument/2006/relationships/image" Target="../media/image478.wmf"/><Relationship Id="rId5" Type="http://schemas.openxmlformats.org/officeDocument/2006/relationships/image" Target="../media/image477.wmf"/><Relationship Id="rId4" Type="http://schemas.openxmlformats.org/officeDocument/2006/relationships/image" Target="../media/image476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wmf"/><Relationship Id="rId2" Type="http://schemas.openxmlformats.org/officeDocument/2006/relationships/image" Target="../media/image481.wmf"/><Relationship Id="rId1" Type="http://schemas.openxmlformats.org/officeDocument/2006/relationships/image" Target="../media/image480.wmf"/><Relationship Id="rId4" Type="http://schemas.openxmlformats.org/officeDocument/2006/relationships/image" Target="../media/image73.wmf"/></Relationships>
</file>

<file path=ppt/drawings/_rels/vmlDrawing7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wmf"/><Relationship Id="rId13" Type="http://schemas.openxmlformats.org/officeDocument/2006/relationships/image" Target="../media/image495.wmf"/><Relationship Id="rId3" Type="http://schemas.openxmlformats.org/officeDocument/2006/relationships/image" Target="../media/image485.wmf"/><Relationship Id="rId7" Type="http://schemas.openxmlformats.org/officeDocument/2006/relationships/image" Target="../media/image489.wmf"/><Relationship Id="rId12" Type="http://schemas.openxmlformats.org/officeDocument/2006/relationships/image" Target="../media/image494.wmf"/><Relationship Id="rId2" Type="http://schemas.openxmlformats.org/officeDocument/2006/relationships/image" Target="../media/image484.wmf"/><Relationship Id="rId1" Type="http://schemas.openxmlformats.org/officeDocument/2006/relationships/image" Target="../media/image483.wmf"/><Relationship Id="rId6" Type="http://schemas.openxmlformats.org/officeDocument/2006/relationships/image" Target="../media/image488.wmf"/><Relationship Id="rId11" Type="http://schemas.openxmlformats.org/officeDocument/2006/relationships/image" Target="../media/image493.wmf"/><Relationship Id="rId5" Type="http://schemas.openxmlformats.org/officeDocument/2006/relationships/image" Target="../media/image487.wmf"/><Relationship Id="rId10" Type="http://schemas.openxmlformats.org/officeDocument/2006/relationships/image" Target="../media/image492.wmf"/><Relationship Id="rId4" Type="http://schemas.openxmlformats.org/officeDocument/2006/relationships/image" Target="../media/image486.wmf"/><Relationship Id="rId9" Type="http://schemas.openxmlformats.org/officeDocument/2006/relationships/image" Target="../media/image491.wmf"/><Relationship Id="rId14" Type="http://schemas.openxmlformats.org/officeDocument/2006/relationships/image" Target="../media/image496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wmf"/><Relationship Id="rId1" Type="http://schemas.openxmlformats.org/officeDocument/2006/relationships/image" Target="../media/image498.wmf"/></Relationships>
</file>

<file path=ppt/drawings/_rels/vmlDrawing7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wmf"/><Relationship Id="rId2" Type="http://schemas.openxmlformats.org/officeDocument/2006/relationships/image" Target="../media/image482.wmf"/><Relationship Id="rId1" Type="http://schemas.openxmlformats.org/officeDocument/2006/relationships/image" Target="../media/image472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wmf"/><Relationship Id="rId2" Type="http://schemas.openxmlformats.org/officeDocument/2006/relationships/image" Target="../media/image506.wmf"/><Relationship Id="rId1" Type="http://schemas.openxmlformats.org/officeDocument/2006/relationships/image" Target="../media/image50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wmf"/><Relationship Id="rId13" Type="http://schemas.openxmlformats.org/officeDocument/2006/relationships/image" Target="../media/image520.wmf"/><Relationship Id="rId3" Type="http://schemas.openxmlformats.org/officeDocument/2006/relationships/image" Target="../media/image510.wmf"/><Relationship Id="rId7" Type="http://schemas.openxmlformats.org/officeDocument/2006/relationships/image" Target="../media/image514.wmf"/><Relationship Id="rId12" Type="http://schemas.openxmlformats.org/officeDocument/2006/relationships/image" Target="../media/image519.wmf"/><Relationship Id="rId2" Type="http://schemas.openxmlformats.org/officeDocument/2006/relationships/image" Target="../media/image509.wmf"/><Relationship Id="rId16" Type="http://schemas.openxmlformats.org/officeDocument/2006/relationships/image" Target="../media/image523.wmf"/><Relationship Id="rId1" Type="http://schemas.openxmlformats.org/officeDocument/2006/relationships/image" Target="../media/image508.wmf"/><Relationship Id="rId6" Type="http://schemas.openxmlformats.org/officeDocument/2006/relationships/image" Target="../media/image513.wmf"/><Relationship Id="rId11" Type="http://schemas.openxmlformats.org/officeDocument/2006/relationships/image" Target="../media/image518.wmf"/><Relationship Id="rId5" Type="http://schemas.openxmlformats.org/officeDocument/2006/relationships/image" Target="../media/image512.wmf"/><Relationship Id="rId15" Type="http://schemas.openxmlformats.org/officeDocument/2006/relationships/image" Target="../media/image522.wmf"/><Relationship Id="rId10" Type="http://schemas.openxmlformats.org/officeDocument/2006/relationships/image" Target="../media/image517.wmf"/><Relationship Id="rId4" Type="http://schemas.openxmlformats.org/officeDocument/2006/relationships/image" Target="../media/image511.wmf"/><Relationship Id="rId9" Type="http://schemas.openxmlformats.org/officeDocument/2006/relationships/image" Target="../media/image516.wmf"/><Relationship Id="rId14" Type="http://schemas.openxmlformats.org/officeDocument/2006/relationships/image" Target="../media/image52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wmf"/><Relationship Id="rId13" Type="http://schemas.openxmlformats.org/officeDocument/2006/relationships/image" Target="../media/image537.wmf"/><Relationship Id="rId3" Type="http://schemas.openxmlformats.org/officeDocument/2006/relationships/image" Target="../media/image527.wmf"/><Relationship Id="rId7" Type="http://schemas.openxmlformats.org/officeDocument/2006/relationships/image" Target="../media/image531.wmf"/><Relationship Id="rId12" Type="http://schemas.openxmlformats.org/officeDocument/2006/relationships/image" Target="../media/image536.wmf"/><Relationship Id="rId2" Type="http://schemas.openxmlformats.org/officeDocument/2006/relationships/image" Target="../media/image526.wmf"/><Relationship Id="rId1" Type="http://schemas.openxmlformats.org/officeDocument/2006/relationships/image" Target="../media/image525.wmf"/><Relationship Id="rId6" Type="http://schemas.openxmlformats.org/officeDocument/2006/relationships/image" Target="../media/image530.wmf"/><Relationship Id="rId11" Type="http://schemas.openxmlformats.org/officeDocument/2006/relationships/image" Target="../media/image535.wmf"/><Relationship Id="rId5" Type="http://schemas.openxmlformats.org/officeDocument/2006/relationships/image" Target="../media/image529.wmf"/><Relationship Id="rId15" Type="http://schemas.openxmlformats.org/officeDocument/2006/relationships/image" Target="../media/image539.wmf"/><Relationship Id="rId10" Type="http://schemas.openxmlformats.org/officeDocument/2006/relationships/image" Target="../media/image534.wmf"/><Relationship Id="rId4" Type="http://schemas.openxmlformats.org/officeDocument/2006/relationships/image" Target="../media/image528.wmf"/><Relationship Id="rId9" Type="http://schemas.openxmlformats.org/officeDocument/2006/relationships/image" Target="../media/image533.wmf"/><Relationship Id="rId14" Type="http://schemas.openxmlformats.org/officeDocument/2006/relationships/image" Target="../media/image538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wmf"/><Relationship Id="rId13" Type="http://schemas.openxmlformats.org/officeDocument/2006/relationships/image" Target="../media/image535.wmf"/><Relationship Id="rId18" Type="http://schemas.openxmlformats.org/officeDocument/2006/relationships/image" Target="../media/image551.wmf"/><Relationship Id="rId3" Type="http://schemas.openxmlformats.org/officeDocument/2006/relationships/image" Target="../media/image542.wmf"/><Relationship Id="rId21" Type="http://schemas.openxmlformats.org/officeDocument/2006/relationships/image" Target="../media/image553.wmf"/><Relationship Id="rId7" Type="http://schemas.openxmlformats.org/officeDocument/2006/relationships/image" Target="../media/image546.wmf"/><Relationship Id="rId12" Type="http://schemas.openxmlformats.org/officeDocument/2006/relationships/image" Target="../media/image534.wmf"/><Relationship Id="rId17" Type="http://schemas.openxmlformats.org/officeDocument/2006/relationships/image" Target="../media/image550.wmf"/><Relationship Id="rId25" Type="http://schemas.openxmlformats.org/officeDocument/2006/relationships/image" Target="../media/image557.wmf"/><Relationship Id="rId2" Type="http://schemas.openxmlformats.org/officeDocument/2006/relationships/image" Target="../media/image541.wmf"/><Relationship Id="rId16" Type="http://schemas.openxmlformats.org/officeDocument/2006/relationships/image" Target="../media/image549.wmf"/><Relationship Id="rId20" Type="http://schemas.openxmlformats.org/officeDocument/2006/relationships/image" Target="../media/image528.wmf"/><Relationship Id="rId1" Type="http://schemas.openxmlformats.org/officeDocument/2006/relationships/image" Target="../media/image540.wmf"/><Relationship Id="rId6" Type="http://schemas.openxmlformats.org/officeDocument/2006/relationships/image" Target="../media/image545.wmf"/><Relationship Id="rId11" Type="http://schemas.openxmlformats.org/officeDocument/2006/relationships/image" Target="../media/image533.wmf"/><Relationship Id="rId24" Type="http://schemas.openxmlformats.org/officeDocument/2006/relationships/image" Target="../media/image556.wmf"/><Relationship Id="rId5" Type="http://schemas.openxmlformats.org/officeDocument/2006/relationships/image" Target="../media/image544.wmf"/><Relationship Id="rId15" Type="http://schemas.openxmlformats.org/officeDocument/2006/relationships/image" Target="../media/image548.wmf"/><Relationship Id="rId23" Type="http://schemas.openxmlformats.org/officeDocument/2006/relationships/image" Target="../media/image555.wmf"/><Relationship Id="rId10" Type="http://schemas.openxmlformats.org/officeDocument/2006/relationships/image" Target="../media/image537.wmf"/><Relationship Id="rId19" Type="http://schemas.openxmlformats.org/officeDocument/2006/relationships/image" Target="../media/image552.wmf"/><Relationship Id="rId4" Type="http://schemas.openxmlformats.org/officeDocument/2006/relationships/image" Target="../media/image543.wmf"/><Relationship Id="rId9" Type="http://schemas.openxmlformats.org/officeDocument/2006/relationships/image" Target="../media/image536.wmf"/><Relationship Id="rId14" Type="http://schemas.openxmlformats.org/officeDocument/2006/relationships/image" Target="../media/image539.wmf"/><Relationship Id="rId22" Type="http://schemas.openxmlformats.org/officeDocument/2006/relationships/image" Target="../media/image55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3" Type="http://schemas.openxmlformats.org/officeDocument/2006/relationships/image" Target="../media/image546.wmf"/><Relationship Id="rId7" Type="http://schemas.openxmlformats.org/officeDocument/2006/relationships/image" Target="../media/image533.wmf"/><Relationship Id="rId2" Type="http://schemas.openxmlformats.org/officeDocument/2006/relationships/image" Target="../media/image554.wmf"/><Relationship Id="rId1" Type="http://schemas.openxmlformats.org/officeDocument/2006/relationships/image" Target="../media/image558.wmf"/><Relationship Id="rId6" Type="http://schemas.openxmlformats.org/officeDocument/2006/relationships/image" Target="../media/image537.wmf"/><Relationship Id="rId11" Type="http://schemas.openxmlformats.org/officeDocument/2006/relationships/image" Target="../media/image559.wmf"/><Relationship Id="rId5" Type="http://schemas.openxmlformats.org/officeDocument/2006/relationships/image" Target="../media/image536.wmf"/><Relationship Id="rId10" Type="http://schemas.openxmlformats.org/officeDocument/2006/relationships/image" Target="../media/image539.wmf"/><Relationship Id="rId4" Type="http://schemas.openxmlformats.org/officeDocument/2006/relationships/image" Target="../media/image547.wmf"/><Relationship Id="rId9" Type="http://schemas.openxmlformats.org/officeDocument/2006/relationships/image" Target="../media/image535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3" Type="http://schemas.openxmlformats.org/officeDocument/2006/relationships/image" Target="../media/image546.wmf"/><Relationship Id="rId7" Type="http://schemas.openxmlformats.org/officeDocument/2006/relationships/image" Target="../media/image533.wmf"/><Relationship Id="rId12" Type="http://schemas.openxmlformats.org/officeDocument/2006/relationships/image" Target="../media/image561.wmf"/><Relationship Id="rId2" Type="http://schemas.openxmlformats.org/officeDocument/2006/relationships/image" Target="../media/image554.wmf"/><Relationship Id="rId1" Type="http://schemas.openxmlformats.org/officeDocument/2006/relationships/image" Target="../media/image558.wmf"/><Relationship Id="rId6" Type="http://schemas.openxmlformats.org/officeDocument/2006/relationships/image" Target="../media/image537.wmf"/><Relationship Id="rId11" Type="http://schemas.openxmlformats.org/officeDocument/2006/relationships/image" Target="../media/image560.wmf"/><Relationship Id="rId5" Type="http://schemas.openxmlformats.org/officeDocument/2006/relationships/image" Target="../media/image536.wmf"/><Relationship Id="rId10" Type="http://schemas.openxmlformats.org/officeDocument/2006/relationships/image" Target="../media/image539.wmf"/><Relationship Id="rId4" Type="http://schemas.openxmlformats.org/officeDocument/2006/relationships/image" Target="../media/image547.wmf"/><Relationship Id="rId9" Type="http://schemas.openxmlformats.org/officeDocument/2006/relationships/image" Target="../media/image535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wmf"/><Relationship Id="rId2" Type="http://schemas.openxmlformats.org/officeDocument/2006/relationships/image" Target="../media/image563.wmf"/><Relationship Id="rId1" Type="http://schemas.openxmlformats.org/officeDocument/2006/relationships/image" Target="../media/image562.wmf"/><Relationship Id="rId4" Type="http://schemas.openxmlformats.org/officeDocument/2006/relationships/image" Target="../media/image56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01/11/2019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01/11/2019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01/11/2019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81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82.bin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jpeg"/><Relationship Id="rId3" Type="http://schemas.openxmlformats.org/officeDocument/2006/relationships/image" Target="../media/image3.jpeg"/><Relationship Id="rId7" Type="http://schemas.openxmlformats.org/officeDocument/2006/relationships/image" Target="../media/image4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484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83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6.bin"/><Relationship Id="rId13" Type="http://schemas.openxmlformats.org/officeDocument/2006/relationships/image" Target="../media/image427.wmf"/><Relationship Id="rId3" Type="http://schemas.openxmlformats.org/officeDocument/2006/relationships/image" Target="../media/image3.jpeg"/><Relationship Id="rId7" Type="http://schemas.openxmlformats.org/officeDocument/2006/relationships/image" Target="../media/image431.gif"/><Relationship Id="rId12" Type="http://schemas.openxmlformats.org/officeDocument/2006/relationships/oleObject" Target="../embeddings/oleObject488.bin"/><Relationship Id="rId17" Type="http://schemas.openxmlformats.org/officeDocument/2006/relationships/image" Target="../media/image4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0.bin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30.png"/><Relationship Id="rId11" Type="http://schemas.openxmlformats.org/officeDocument/2006/relationships/image" Target="../media/image426.wmf"/><Relationship Id="rId5" Type="http://schemas.openxmlformats.org/officeDocument/2006/relationships/image" Target="../media/image73.wmf"/><Relationship Id="rId15" Type="http://schemas.openxmlformats.org/officeDocument/2006/relationships/image" Target="../media/image428.wmf"/><Relationship Id="rId10" Type="http://schemas.openxmlformats.org/officeDocument/2006/relationships/oleObject" Target="../embeddings/oleObject487.bin"/><Relationship Id="rId4" Type="http://schemas.openxmlformats.org/officeDocument/2006/relationships/oleObject" Target="../embeddings/oleObject485.bin"/><Relationship Id="rId9" Type="http://schemas.openxmlformats.org/officeDocument/2006/relationships/image" Target="../media/image425.wmf"/><Relationship Id="rId14" Type="http://schemas.openxmlformats.org/officeDocument/2006/relationships/oleObject" Target="../embeddings/oleObject489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8oeWIa_w0q7fMLb9rtsymMMe3hcQFFK_" TargetMode="External"/><Relationship Id="rId4" Type="http://schemas.openxmlformats.org/officeDocument/2006/relationships/hyperlink" Target="https://colab.research.google.com/drive/1e2mjezSWXPoVpt9E7iiWPsrdig8j-Kzl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91.bin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4.bin"/><Relationship Id="rId13" Type="http://schemas.openxmlformats.org/officeDocument/2006/relationships/image" Target="../media/image436.wmf"/><Relationship Id="rId3" Type="http://schemas.openxmlformats.org/officeDocument/2006/relationships/image" Target="../media/image3.jpeg"/><Relationship Id="rId7" Type="http://schemas.openxmlformats.org/officeDocument/2006/relationships/image" Target="../media/image433.wmf"/><Relationship Id="rId12" Type="http://schemas.openxmlformats.org/officeDocument/2006/relationships/oleObject" Target="../embeddings/oleObject4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3.bin"/><Relationship Id="rId11" Type="http://schemas.openxmlformats.org/officeDocument/2006/relationships/image" Target="../media/image435.wmf"/><Relationship Id="rId5" Type="http://schemas.openxmlformats.org/officeDocument/2006/relationships/image" Target="../media/image432.wmf"/><Relationship Id="rId15" Type="http://schemas.openxmlformats.org/officeDocument/2006/relationships/image" Target="../media/image437.wmf"/><Relationship Id="rId10" Type="http://schemas.openxmlformats.org/officeDocument/2006/relationships/oleObject" Target="../embeddings/oleObject495.bin"/><Relationship Id="rId4" Type="http://schemas.openxmlformats.org/officeDocument/2006/relationships/oleObject" Target="../embeddings/oleObject492.bin"/><Relationship Id="rId9" Type="http://schemas.openxmlformats.org/officeDocument/2006/relationships/image" Target="../media/image434.wmf"/><Relationship Id="rId14" Type="http://schemas.openxmlformats.org/officeDocument/2006/relationships/oleObject" Target="../embeddings/oleObject49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0.bin"/><Relationship Id="rId13" Type="http://schemas.openxmlformats.org/officeDocument/2006/relationships/image" Target="../media/image442.wmf"/><Relationship Id="rId18" Type="http://schemas.openxmlformats.org/officeDocument/2006/relationships/oleObject" Target="../embeddings/oleObject505.bin"/><Relationship Id="rId3" Type="http://schemas.openxmlformats.org/officeDocument/2006/relationships/image" Target="../media/image3.jpeg"/><Relationship Id="rId7" Type="http://schemas.openxmlformats.org/officeDocument/2006/relationships/image" Target="../media/image439.wmf"/><Relationship Id="rId12" Type="http://schemas.openxmlformats.org/officeDocument/2006/relationships/oleObject" Target="../embeddings/oleObject502.bin"/><Relationship Id="rId17" Type="http://schemas.openxmlformats.org/officeDocument/2006/relationships/image" Target="../media/image44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4.bin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499.bin"/><Relationship Id="rId11" Type="http://schemas.openxmlformats.org/officeDocument/2006/relationships/image" Target="../media/image441.wmf"/><Relationship Id="rId5" Type="http://schemas.openxmlformats.org/officeDocument/2006/relationships/image" Target="../media/image438.wmf"/><Relationship Id="rId15" Type="http://schemas.openxmlformats.org/officeDocument/2006/relationships/image" Target="../media/image443.wmf"/><Relationship Id="rId10" Type="http://schemas.openxmlformats.org/officeDocument/2006/relationships/oleObject" Target="../embeddings/oleObject501.bin"/><Relationship Id="rId19" Type="http://schemas.openxmlformats.org/officeDocument/2006/relationships/image" Target="../media/image445.wmf"/><Relationship Id="rId4" Type="http://schemas.openxmlformats.org/officeDocument/2006/relationships/oleObject" Target="../embeddings/oleObject498.bin"/><Relationship Id="rId9" Type="http://schemas.openxmlformats.org/officeDocument/2006/relationships/image" Target="../media/image440.wmf"/><Relationship Id="rId14" Type="http://schemas.openxmlformats.org/officeDocument/2006/relationships/oleObject" Target="../embeddings/oleObject503.bin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wmf"/><Relationship Id="rId18" Type="http://schemas.openxmlformats.org/officeDocument/2006/relationships/oleObject" Target="../embeddings/oleObject513.bin"/><Relationship Id="rId26" Type="http://schemas.openxmlformats.org/officeDocument/2006/relationships/image" Target="../media/image455.wmf"/><Relationship Id="rId39" Type="http://schemas.openxmlformats.org/officeDocument/2006/relationships/oleObject" Target="../embeddings/oleObject527.bin"/><Relationship Id="rId21" Type="http://schemas.openxmlformats.org/officeDocument/2006/relationships/image" Target="../media/image454.wmf"/><Relationship Id="rId34" Type="http://schemas.openxmlformats.org/officeDocument/2006/relationships/oleObject" Target="../embeddings/oleObject524.bin"/><Relationship Id="rId42" Type="http://schemas.openxmlformats.org/officeDocument/2006/relationships/image" Target="../media/image460.wmf"/><Relationship Id="rId47" Type="http://schemas.openxmlformats.org/officeDocument/2006/relationships/oleObject" Target="../embeddings/oleObject533.bin"/><Relationship Id="rId50" Type="http://schemas.openxmlformats.org/officeDocument/2006/relationships/image" Target="../media/image463.wmf"/><Relationship Id="rId55" Type="http://schemas.openxmlformats.org/officeDocument/2006/relationships/oleObject" Target="../embeddings/oleObject537.bin"/><Relationship Id="rId7" Type="http://schemas.openxmlformats.org/officeDocument/2006/relationships/image" Target="../media/image447.wmf"/><Relationship Id="rId12" Type="http://schemas.openxmlformats.org/officeDocument/2006/relationships/oleObject" Target="../embeddings/oleObject510.bin"/><Relationship Id="rId17" Type="http://schemas.openxmlformats.org/officeDocument/2006/relationships/image" Target="../media/image452.wmf"/><Relationship Id="rId25" Type="http://schemas.openxmlformats.org/officeDocument/2006/relationships/oleObject" Target="../embeddings/oleObject518.bin"/><Relationship Id="rId33" Type="http://schemas.openxmlformats.org/officeDocument/2006/relationships/image" Target="../media/image457.wmf"/><Relationship Id="rId38" Type="http://schemas.openxmlformats.org/officeDocument/2006/relationships/image" Target="../media/image459.wmf"/><Relationship Id="rId46" Type="http://schemas.openxmlformats.org/officeDocument/2006/relationships/image" Target="../media/image46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12.bin"/><Relationship Id="rId20" Type="http://schemas.openxmlformats.org/officeDocument/2006/relationships/oleObject" Target="../embeddings/oleObject514.bin"/><Relationship Id="rId29" Type="http://schemas.openxmlformats.org/officeDocument/2006/relationships/oleObject" Target="../embeddings/oleObject520.bin"/><Relationship Id="rId41" Type="http://schemas.openxmlformats.org/officeDocument/2006/relationships/oleObject" Target="../embeddings/oleObject529.bin"/><Relationship Id="rId54" Type="http://schemas.openxmlformats.org/officeDocument/2006/relationships/image" Target="../media/image465.wmf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07.bin"/><Relationship Id="rId11" Type="http://schemas.openxmlformats.org/officeDocument/2006/relationships/image" Target="../media/image449.wmf"/><Relationship Id="rId24" Type="http://schemas.openxmlformats.org/officeDocument/2006/relationships/oleObject" Target="../embeddings/oleObject517.bin"/><Relationship Id="rId32" Type="http://schemas.openxmlformats.org/officeDocument/2006/relationships/oleObject" Target="../embeddings/oleObject523.bin"/><Relationship Id="rId37" Type="http://schemas.openxmlformats.org/officeDocument/2006/relationships/oleObject" Target="../embeddings/oleObject526.bin"/><Relationship Id="rId40" Type="http://schemas.openxmlformats.org/officeDocument/2006/relationships/oleObject" Target="../embeddings/oleObject528.bin"/><Relationship Id="rId45" Type="http://schemas.openxmlformats.org/officeDocument/2006/relationships/oleObject" Target="../embeddings/oleObject532.bin"/><Relationship Id="rId53" Type="http://schemas.openxmlformats.org/officeDocument/2006/relationships/oleObject" Target="../embeddings/oleObject536.bin"/><Relationship Id="rId5" Type="http://schemas.openxmlformats.org/officeDocument/2006/relationships/image" Target="../media/image446.wmf"/><Relationship Id="rId15" Type="http://schemas.openxmlformats.org/officeDocument/2006/relationships/image" Target="../media/image451.wmf"/><Relationship Id="rId23" Type="http://schemas.openxmlformats.org/officeDocument/2006/relationships/oleObject" Target="../embeddings/oleObject516.bin"/><Relationship Id="rId28" Type="http://schemas.openxmlformats.org/officeDocument/2006/relationships/image" Target="../media/image456.wmf"/><Relationship Id="rId36" Type="http://schemas.openxmlformats.org/officeDocument/2006/relationships/oleObject" Target="../embeddings/oleObject525.bin"/><Relationship Id="rId49" Type="http://schemas.openxmlformats.org/officeDocument/2006/relationships/oleObject" Target="../embeddings/oleObject534.bin"/><Relationship Id="rId10" Type="http://schemas.openxmlformats.org/officeDocument/2006/relationships/oleObject" Target="../embeddings/oleObject509.bin"/><Relationship Id="rId19" Type="http://schemas.openxmlformats.org/officeDocument/2006/relationships/image" Target="../media/image453.wmf"/><Relationship Id="rId31" Type="http://schemas.openxmlformats.org/officeDocument/2006/relationships/oleObject" Target="../embeddings/oleObject522.bin"/><Relationship Id="rId44" Type="http://schemas.openxmlformats.org/officeDocument/2006/relationships/oleObject" Target="../embeddings/oleObject531.bin"/><Relationship Id="rId52" Type="http://schemas.openxmlformats.org/officeDocument/2006/relationships/image" Target="../media/image464.wmf"/><Relationship Id="rId4" Type="http://schemas.openxmlformats.org/officeDocument/2006/relationships/oleObject" Target="../embeddings/oleObject506.bin"/><Relationship Id="rId9" Type="http://schemas.openxmlformats.org/officeDocument/2006/relationships/image" Target="../media/image448.wmf"/><Relationship Id="rId14" Type="http://schemas.openxmlformats.org/officeDocument/2006/relationships/oleObject" Target="../embeddings/oleObject511.bin"/><Relationship Id="rId22" Type="http://schemas.openxmlformats.org/officeDocument/2006/relationships/oleObject" Target="../embeddings/oleObject515.bin"/><Relationship Id="rId27" Type="http://schemas.openxmlformats.org/officeDocument/2006/relationships/oleObject" Target="../embeddings/oleObject519.bin"/><Relationship Id="rId30" Type="http://schemas.openxmlformats.org/officeDocument/2006/relationships/oleObject" Target="../embeddings/oleObject521.bin"/><Relationship Id="rId35" Type="http://schemas.openxmlformats.org/officeDocument/2006/relationships/image" Target="../media/image458.wmf"/><Relationship Id="rId43" Type="http://schemas.openxmlformats.org/officeDocument/2006/relationships/oleObject" Target="../embeddings/oleObject530.bin"/><Relationship Id="rId48" Type="http://schemas.openxmlformats.org/officeDocument/2006/relationships/image" Target="../media/image462.wmf"/><Relationship Id="rId56" Type="http://schemas.openxmlformats.org/officeDocument/2006/relationships/image" Target="../media/image466.wmf"/><Relationship Id="rId8" Type="http://schemas.openxmlformats.org/officeDocument/2006/relationships/oleObject" Target="../embeddings/oleObject508.bin"/><Relationship Id="rId51" Type="http://schemas.openxmlformats.org/officeDocument/2006/relationships/oleObject" Target="../embeddings/oleObject535.bin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0.bin"/><Relationship Id="rId13" Type="http://schemas.openxmlformats.org/officeDocument/2006/relationships/image" Target="../media/image471.wmf"/><Relationship Id="rId3" Type="http://schemas.openxmlformats.org/officeDocument/2006/relationships/image" Target="../media/image3.jpeg"/><Relationship Id="rId7" Type="http://schemas.openxmlformats.org/officeDocument/2006/relationships/image" Target="../media/image468.wmf"/><Relationship Id="rId12" Type="http://schemas.openxmlformats.org/officeDocument/2006/relationships/oleObject" Target="../embeddings/oleObject5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39.bin"/><Relationship Id="rId11" Type="http://schemas.openxmlformats.org/officeDocument/2006/relationships/image" Target="../media/image470.wmf"/><Relationship Id="rId5" Type="http://schemas.openxmlformats.org/officeDocument/2006/relationships/image" Target="../media/image467.wmf"/><Relationship Id="rId15" Type="http://schemas.openxmlformats.org/officeDocument/2006/relationships/image" Target="../media/image472.wmf"/><Relationship Id="rId10" Type="http://schemas.openxmlformats.org/officeDocument/2006/relationships/oleObject" Target="../embeddings/oleObject541.bin"/><Relationship Id="rId4" Type="http://schemas.openxmlformats.org/officeDocument/2006/relationships/oleObject" Target="../embeddings/oleObject538.bin"/><Relationship Id="rId9" Type="http://schemas.openxmlformats.org/officeDocument/2006/relationships/image" Target="../media/image469.wmf"/><Relationship Id="rId14" Type="http://schemas.openxmlformats.org/officeDocument/2006/relationships/oleObject" Target="../embeddings/oleObject543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6.bin"/><Relationship Id="rId13" Type="http://schemas.openxmlformats.org/officeDocument/2006/relationships/image" Target="../media/image477.wmf"/><Relationship Id="rId3" Type="http://schemas.openxmlformats.org/officeDocument/2006/relationships/image" Target="../media/image3.jpeg"/><Relationship Id="rId7" Type="http://schemas.openxmlformats.org/officeDocument/2006/relationships/image" Target="../media/image474.wmf"/><Relationship Id="rId12" Type="http://schemas.openxmlformats.org/officeDocument/2006/relationships/oleObject" Target="../embeddings/oleObject548.bin"/><Relationship Id="rId17" Type="http://schemas.openxmlformats.org/officeDocument/2006/relationships/image" Target="../media/image4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0.bin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545.bin"/><Relationship Id="rId11" Type="http://schemas.openxmlformats.org/officeDocument/2006/relationships/image" Target="../media/image476.wmf"/><Relationship Id="rId5" Type="http://schemas.openxmlformats.org/officeDocument/2006/relationships/image" Target="../media/image473.wmf"/><Relationship Id="rId15" Type="http://schemas.openxmlformats.org/officeDocument/2006/relationships/image" Target="../media/image478.wmf"/><Relationship Id="rId10" Type="http://schemas.openxmlformats.org/officeDocument/2006/relationships/oleObject" Target="../embeddings/oleObject547.bin"/><Relationship Id="rId4" Type="http://schemas.openxmlformats.org/officeDocument/2006/relationships/oleObject" Target="../embeddings/oleObject544.bin"/><Relationship Id="rId9" Type="http://schemas.openxmlformats.org/officeDocument/2006/relationships/image" Target="../media/image475.wmf"/><Relationship Id="rId14" Type="http://schemas.openxmlformats.org/officeDocument/2006/relationships/oleObject" Target="../embeddings/oleObject549.bin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3.bin"/><Relationship Id="rId3" Type="http://schemas.openxmlformats.org/officeDocument/2006/relationships/image" Target="../media/image3.jpeg"/><Relationship Id="rId7" Type="http://schemas.openxmlformats.org/officeDocument/2006/relationships/image" Target="../media/image4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2.bin"/><Relationship Id="rId11" Type="http://schemas.openxmlformats.org/officeDocument/2006/relationships/image" Target="../media/image73.wmf"/><Relationship Id="rId5" Type="http://schemas.openxmlformats.org/officeDocument/2006/relationships/image" Target="../media/image480.wmf"/><Relationship Id="rId10" Type="http://schemas.openxmlformats.org/officeDocument/2006/relationships/oleObject" Target="../embeddings/oleObject554.bin"/><Relationship Id="rId4" Type="http://schemas.openxmlformats.org/officeDocument/2006/relationships/oleObject" Target="../embeddings/oleObject551.bin"/><Relationship Id="rId9" Type="http://schemas.openxmlformats.org/officeDocument/2006/relationships/image" Target="../media/image482.wmf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wmf"/><Relationship Id="rId13" Type="http://schemas.openxmlformats.org/officeDocument/2006/relationships/oleObject" Target="../embeddings/oleObject559.bin"/><Relationship Id="rId18" Type="http://schemas.openxmlformats.org/officeDocument/2006/relationships/image" Target="../media/image489.wmf"/><Relationship Id="rId26" Type="http://schemas.openxmlformats.org/officeDocument/2006/relationships/image" Target="../media/image49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63.bin"/><Relationship Id="rId7" Type="http://schemas.openxmlformats.org/officeDocument/2006/relationships/oleObject" Target="../embeddings/oleObject556.bin"/><Relationship Id="rId12" Type="http://schemas.openxmlformats.org/officeDocument/2006/relationships/image" Target="../media/image486.wmf"/><Relationship Id="rId17" Type="http://schemas.openxmlformats.org/officeDocument/2006/relationships/oleObject" Target="../embeddings/oleObject561.bin"/><Relationship Id="rId25" Type="http://schemas.openxmlformats.org/officeDocument/2006/relationships/oleObject" Target="../embeddings/oleObject565.bin"/><Relationship Id="rId33" Type="http://schemas.openxmlformats.org/officeDocument/2006/relationships/image" Target="../media/image49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8.wmf"/><Relationship Id="rId20" Type="http://schemas.openxmlformats.org/officeDocument/2006/relationships/image" Target="../media/image490.wmf"/><Relationship Id="rId29" Type="http://schemas.openxmlformats.org/officeDocument/2006/relationships/oleObject" Target="../embeddings/oleObject567.bin"/><Relationship Id="rId1" Type="http://schemas.openxmlformats.org/officeDocument/2006/relationships/vmlDrawing" Target="../drawings/vmlDrawing73.vml"/><Relationship Id="rId6" Type="http://schemas.openxmlformats.org/officeDocument/2006/relationships/image" Target="../media/image483.wmf"/><Relationship Id="rId11" Type="http://schemas.openxmlformats.org/officeDocument/2006/relationships/oleObject" Target="../embeddings/oleObject558.bin"/><Relationship Id="rId24" Type="http://schemas.openxmlformats.org/officeDocument/2006/relationships/image" Target="../media/image492.wmf"/><Relationship Id="rId32" Type="http://schemas.openxmlformats.org/officeDocument/2006/relationships/image" Target="../media/image496.wmf"/><Relationship Id="rId5" Type="http://schemas.openxmlformats.org/officeDocument/2006/relationships/oleObject" Target="../embeddings/oleObject555.bin"/><Relationship Id="rId15" Type="http://schemas.openxmlformats.org/officeDocument/2006/relationships/oleObject" Target="../embeddings/oleObject560.bin"/><Relationship Id="rId23" Type="http://schemas.openxmlformats.org/officeDocument/2006/relationships/oleObject" Target="../embeddings/oleObject564.bin"/><Relationship Id="rId28" Type="http://schemas.openxmlformats.org/officeDocument/2006/relationships/image" Target="../media/image494.wmf"/><Relationship Id="rId10" Type="http://schemas.openxmlformats.org/officeDocument/2006/relationships/image" Target="../media/image485.wmf"/><Relationship Id="rId19" Type="http://schemas.openxmlformats.org/officeDocument/2006/relationships/oleObject" Target="../embeddings/oleObject562.bin"/><Relationship Id="rId31" Type="http://schemas.openxmlformats.org/officeDocument/2006/relationships/oleObject" Target="../embeddings/oleObject568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57.bin"/><Relationship Id="rId14" Type="http://schemas.openxmlformats.org/officeDocument/2006/relationships/image" Target="../media/image487.wmf"/><Relationship Id="rId22" Type="http://schemas.openxmlformats.org/officeDocument/2006/relationships/image" Target="../media/image491.wmf"/><Relationship Id="rId27" Type="http://schemas.openxmlformats.org/officeDocument/2006/relationships/oleObject" Target="../embeddings/oleObject566.bin"/><Relationship Id="rId30" Type="http://schemas.openxmlformats.org/officeDocument/2006/relationships/image" Target="../media/image495.wmf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0.bin"/><Relationship Id="rId3" Type="http://schemas.openxmlformats.org/officeDocument/2006/relationships/image" Target="../media/image3.jpeg"/><Relationship Id="rId7" Type="http://schemas.openxmlformats.org/officeDocument/2006/relationships/image" Target="../media/image4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9.bin"/><Relationship Id="rId5" Type="http://schemas.openxmlformats.org/officeDocument/2006/relationships/image" Target="../media/image500.png"/><Relationship Id="rId10" Type="http://schemas.openxmlformats.org/officeDocument/2006/relationships/image" Target="../media/image501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99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3.bin"/><Relationship Id="rId3" Type="http://schemas.openxmlformats.org/officeDocument/2006/relationships/image" Target="../media/image3.jpeg"/><Relationship Id="rId7" Type="http://schemas.openxmlformats.org/officeDocument/2006/relationships/image" Target="../media/image482.wmf"/><Relationship Id="rId12" Type="http://schemas.openxmlformats.org/officeDocument/2006/relationships/oleObject" Target="../embeddings/oleObject5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72.bin"/><Relationship Id="rId11" Type="http://schemas.openxmlformats.org/officeDocument/2006/relationships/image" Target="../media/image504.png"/><Relationship Id="rId5" Type="http://schemas.openxmlformats.org/officeDocument/2006/relationships/image" Target="../media/image472.wmf"/><Relationship Id="rId10" Type="http://schemas.openxmlformats.org/officeDocument/2006/relationships/image" Target="../media/image503.png"/><Relationship Id="rId4" Type="http://schemas.openxmlformats.org/officeDocument/2006/relationships/oleObject" Target="../embeddings/oleObject571.bin"/><Relationship Id="rId9" Type="http://schemas.openxmlformats.org/officeDocument/2006/relationships/image" Target="../media/image502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7" Type="http://schemas.openxmlformats.org/officeDocument/2006/relationships/image" Target="../media/image5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76.bin"/><Relationship Id="rId5" Type="http://schemas.openxmlformats.org/officeDocument/2006/relationships/image" Target="../media/image505.wmf"/><Relationship Id="rId4" Type="http://schemas.openxmlformats.org/officeDocument/2006/relationships/oleObject" Target="../embeddings/oleObject575.bin"/><Relationship Id="rId9" Type="http://schemas.openxmlformats.org/officeDocument/2006/relationships/image" Target="../media/image507.w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0.bin"/><Relationship Id="rId13" Type="http://schemas.openxmlformats.org/officeDocument/2006/relationships/image" Target="../media/image512.wmf"/><Relationship Id="rId18" Type="http://schemas.openxmlformats.org/officeDocument/2006/relationships/oleObject" Target="../embeddings/oleObject585.bin"/><Relationship Id="rId26" Type="http://schemas.openxmlformats.org/officeDocument/2006/relationships/oleObject" Target="../embeddings/oleObject589.bin"/><Relationship Id="rId3" Type="http://schemas.openxmlformats.org/officeDocument/2006/relationships/image" Target="../media/image3.jpeg"/><Relationship Id="rId21" Type="http://schemas.openxmlformats.org/officeDocument/2006/relationships/image" Target="../media/image516.wmf"/><Relationship Id="rId34" Type="http://schemas.openxmlformats.org/officeDocument/2006/relationships/image" Target="../media/image524.png"/><Relationship Id="rId7" Type="http://schemas.openxmlformats.org/officeDocument/2006/relationships/image" Target="../media/image509.wmf"/><Relationship Id="rId12" Type="http://schemas.openxmlformats.org/officeDocument/2006/relationships/oleObject" Target="../embeddings/oleObject582.bin"/><Relationship Id="rId17" Type="http://schemas.openxmlformats.org/officeDocument/2006/relationships/image" Target="../media/image514.wmf"/><Relationship Id="rId25" Type="http://schemas.openxmlformats.org/officeDocument/2006/relationships/image" Target="../media/image518.wmf"/><Relationship Id="rId33" Type="http://schemas.openxmlformats.org/officeDocument/2006/relationships/image" Target="../media/image5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4.bin"/><Relationship Id="rId20" Type="http://schemas.openxmlformats.org/officeDocument/2006/relationships/oleObject" Target="../embeddings/oleObject586.bin"/><Relationship Id="rId29" Type="http://schemas.openxmlformats.org/officeDocument/2006/relationships/image" Target="../media/image520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79.bin"/><Relationship Id="rId11" Type="http://schemas.openxmlformats.org/officeDocument/2006/relationships/image" Target="../media/image511.wmf"/><Relationship Id="rId24" Type="http://schemas.openxmlformats.org/officeDocument/2006/relationships/oleObject" Target="../embeddings/oleObject588.bin"/><Relationship Id="rId32" Type="http://schemas.openxmlformats.org/officeDocument/2006/relationships/oleObject" Target="../embeddings/oleObject592.bin"/><Relationship Id="rId5" Type="http://schemas.openxmlformats.org/officeDocument/2006/relationships/image" Target="../media/image508.wmf"/><Relationship Id="rId15" Type="http://schemas.openxmlformats.org/officeDocument/2006/relationships/image" Target="../media/image513.wmf"/><Relationship Id="rId23" Type="http://schemas.openxmlformats.org/officeDocument/2006/relationships/image" Target="../media/image517.wmf"/><Relationship Id="rId28" Type="http://schemas.openxmlformats.org/officeDocument/2006/relationships/oleObject" Target="../embeddings/oleObject590.bin"/><Relationship Id="rId36" Type="http://schemas.openxmlformats.org/officeDocument/2006/relationships/image" Target="../media/image523.wmf"/><Relationship Id="rId10" Type="http://schemas.openxmlformats.org/officeDocument/2006/relationships/oleObject" Target="../embeddings/oleObject581.bin"/><Relationship Id="rId19" Type="http://schemas.openxmlformats.org/officeDocument/2006/relationships/image" Target="../media/image515.wmf"/><Relationship Id="rId31" Type="http://schemas.openxmlformats.org/officeDocument/2006/relationships/image" Target="../media/image521.wmf"/><Relationship Id="rId4" Type="http://schemas.openxmlformats.org/officeDocument/2006/relationships/oleObject" Target="../embeddings/oleObject578.bin"/><Relationship Id="rId9" Type="http://schemas.openxmlformats.org/officeDocument/2006/relationships/image" Target="../media/image510.wmf"/><Relationship Id="rId14" Type="http://schemas.openxmlformats.org/officeDocument/2006/relationships/oleObject" Target="../embeddings/oleObject583.bin"/><Relationship Id="rId22" Type="http://schemas.openxmlformats.org/officeDocument/2006/relationships/oleObject" Target="../embeddings/oleObject587.bin"/><Relationship Id="rId27" Type="http://schemas.openxmlformats.org/officeDocument/2006/relationships/image" Target="../media/image519.wmf"/><Relationship Id="rId30" Type="http://schemas.openxmlformats.org/officeDocument/2006/relationships/oleObject" Target="../embeddings/oleObject591.bin"/><Relationship Id="rId35" Type="http://schemas.openxmlformats.org/officeDocument/2006/relationships/oleObject" Target="../embeddings/oleObject593.bin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6.bin"/><Relationship Id="rId13" Type="http://schemas.openxmlformats.org/officeDocument/2006/relationships/image" Target="../media/image529.wmf"/><Relationship Id="rId18" Type="http://schemas.openxmlformats.org/officeDocument/2006/relationships/oleObject" Target="../embeddings/oleObject601.bin"/><Relationship Id="rId26" Type="http://schemas.openxmlformats.org/officeDocument/2006/relationships/oleObject" Target="../embeddings/oleObject605.bin"/><Relationship Id="rId3" Type="http://schemas.openxmlformats.org/officeDocument/2006/relationships/image" Target="../media/image3.jpeg"/><Relationship Id="rId21" Type="http://schemas.openxmlformats.org/officeDocument/2006/relationships/image" Target="../media/image533.wmf"/><Relationship Id="rId7" Type="http://schemas.openxmlformats.org/officeDocument/2006/relationships/image" Target="../media/image526.wmf"/><Relationship Id="rId12" Type="http://schemas.openxmlformats.org/officeDocument/2006/relationships/oleObject" Target="../embeddings/oleObject598.bin"/><Relationship Id="rId17" Type="http://schemas.openxmlformats.org/officeDocument/2006/relationships/image" Target="../media/image531.wmf"/><Relationship Id="rId25" Type="http://schemas.openxmlformats.org/officeDocument/2006/relationships/image" Target="../media/image535.wmf"/><Relationship Id="rId33" Type="http://schemas.openxmlformats.org/officeDocument/2006/relationships/image" Target="../media/image5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0.bin"/><Relationship Id="rId20" Type="http://schemas.openxmlformats.org/officeDocument/2006/relationships/oleObject" Target="../embeddings/oleObject602.bin"/><Relationship Id="rId29" Type="http://schemas.openxmlformats.org/officeDocument/2006/relationships/image" Target="../media/image537.wmf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595.bin"/><Relationship Id="rId11" Type="http://schemas.openxmlformats.org/officeDocument/2006/relationships/image" Target="../media/image528.wmf"/><Relationship Id="rId24" Type="http://schemas.openxmlformats.org/officeDocument/2006/relationships/oleObject" Target="../embeddings/oleObject604.bin"/><Relationship Id="rId32" Type="http://schemas.openxmlformats.org/officeDocument/2006/relationships/oleObject" Target="../embeddings/oleObject608.bin"/><Relationship Id="rId5" Type="http://schemas.openxmlformats.org/officeDocument/2006/relationships/image" Target="../media/image525.wmf"/><Relationship Id="rId15" Type="http://schemas.openxmlformats.org/officeDocument/2006/relationships/image" Target="../media/image530.wmf"/><Relationship Id="rId23" Type="http://schemas.openxmlformats.org/officeDocument/2006/relationships/image" Target="../media/image534.wmf"/><Relationship Id="rId28" Type="http://schemas.openxmlformats.org/officeDocument/2006/relationships/oleObject" Target="../embeddings/oleObject606.bin"/><Relationship Id="rId10" Type="http://schemas.openxmlformats.org/officeDocument/2006/relationships/oleObject" Target="../embeddings/oleObject597.bin"/><Relationship Id="rId19" Type="http://schemas.openxmlformats.org/officeDocument/2006/relationships/image" Target="../media/image532.wmf"/><Relationship Id="rId31" Type="http://schemas.openxmlformats.org/officeDocument/2006/relationships/image" Target="../media/image538.wmf"/><Relationship Id="rId4" Type="http://schemas.openxmlformats.org/officeDocument/2006/relationships/oleObject" Target="../embeddings/oleObject594.bin"/><Relationship Id="rId9" Type="http://schemas.openxmlformats.org/officeDocument/2006/relationships/image" Target="../media/image527.wmf"/><Relationship Id="rId14" Type="http://schemas.openxmlformats.org/officeDocument/2006/relationships/oleObject" Target="../embeddings/oleObject599.bin"/><Relationship Id="rId22" Type="http://schemas.openxmlformats.org/officeDocument/2006/relationships/oleObject" Target="../embeddings/oleObject603.bin"/><Relationship Id="rId27" Type="http://schemas.openxmlformats.org/officeDocument/2006/relationships/image" Target="../media/image536.wmf"/><Relationship Id="rId30" Type="http://schemas.openxmlformats.org/officeDocument/2006/relationships/oleObject" Target="../embeddings/oleObject607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4.wmf"/><Relationship Id="rId18" Type="http://schemas.openxmlformats.org/officeDocument/2006/relationships/oleObject" Target="../embeddings/oleObject616.bin"/><Relationship Id="rId26" Type="http://schemas.openxmlformats.org/officeDocument/2006/relationships/oleObject" Target="../embeddings/oleObject620.bin"/><Relationship Id="rId39" Type="http://schemas.openxmlformats.org/officeDocument/2006/relationships/image" Target="../media/image551.wmf"/><Relationship Id="rId3" Type="http://schemas.openxmlformats.org/officeDocument/2006/relationships/image" Target="../media/image3.jpeg"/><Relationship Id="rId21" Type="http://schemas.openxmlformats.org/officeDocument/2006/relationships/image" Target="../media/image536.wmf"/><Relationship Id="rId34" Type="http://schemas.openxmlformats.org/officeDocument/2006/relationships/oleObject" Target="../embeddings/oleObject624.bin"/><Relationship Id="rId42" Type="http://schemas.openxmlformats.org/officeDocument/2006/relationships/oleObject" Target="../embeddings/oleObject628.bin"/><Relationship Id="rId47" Type="http://schemas.openxmlformats.org/officeDocument/2006/relationships/image" Target="../media/image554.wmf"/><Relationship Id="rId50" Type="http://schemas.openxmlformats.org/officeDocument/2006/relationships/oleObject" Target="../embeddings/oleObject632.bin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13.bin"/><Relationship Id="rId17" Type="http://schemas.openxmlformats.org/officeDocument/2006/relationships/image" Target="../media/image546.wmf"/><Relationship Id="rId25" Type="http://schemas.openxmlformats.org/officeDocument/2006/relationships/image" Target="../media/image533.wmf"/><Relationship Id="rId33" Type="http://schemas.openxmlformats.org/officeDocument/2006/relationships/image" Target="../media/image548.wmf"/><Relationship Id="rId38" Type="http://schemas.openxmlformats.org/officeDocument/2006/relationships/oleObject" Target="../embeddings/oleObject626.bin"/><Relationship Id="rId46" Type="http://schemas.openxmlformats.org/officeDocument/2006/relationships/oleObject" Target="../embeddings/oleObject63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15.bin"/><Relationship Id="rId20" Type="http://schemas.openxmlformats.org/officeDocument/2006/relationships/oleObject" Target="../embeddings/oleObject617.bin"/><Relationship Id="rId29" Type="http://schemas.openxmlformats.org/officeDocument/2006/relationships/image" Target="../media/image535.wmf"/><Relationship Id="rId41" Type="http://schemas.openxmlformats.org/officeDocument/2006/relationships/image" Target="../media/image552.wmf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10.bin"/><Relationship Id="rId11" Type="http://schemas.openxmlformats.org/officeDocument/2006/relationships/image" Target="../media/image543.wmf"/><Relationship Id="rId24" Type="http://schemas.openxmlformats.org/officeDocument/2006/relationships/oleObject" Target="../embeddings/oleObject619.bin"/><Relationship Id="rId32" Type="http://schemas.openxmlformats.org/officeDocument/2006/relationships/oleObject" Target="../embeddings/oleObject623.bin"/><Relationship Id="rId37" Type="http://schemas.openxmlformats.org/officeDocument/2006/relationships/image" Target="../media/image550.wmf"/><Relationship Id="rId40" Type="http://schemas.openxmlformats.org/officeDocument/2006/relationships/oleObject" Target="../embeddings/oleObject627.bin"/><Relationship Id="rId45" Type="http://schemas.openxmlformats.org/officeDocument/2006/relationships/image" Target="../media/image553.wmf"/><Relationship Id="rId53" Type="http://schemas.openxmlformats.org/officeDocument/2006/relationships/image" Target="../media/image557.wmf"/><Relationship Id="rId5" Type="http://schemas.openxmlformats.org/officeDocument/2006/relationships/image" Target="../media/image540.wmf"/><Relationship Id="rId15" Type="http://schemas.openxmlformats.org/officeDocument/2006/relationships/image" Target="../media/image545.wmf"/><Relationship Id="rId23" Type="http://schemas.openxmlformats.org/officeDocument/2006/relationships/image" Target="../media/image537.wmf"/><Relationship Id="rId28" Type="http://schemas.openxmlformats.org/officeDocument/2006/relationships/oleObject" Target="../embeddings/oleObject621.bin"/><Relationship Id="rId36" Type="http://schemas.openxmlformats.org/officeDocument/2006/relationships/oleObject" Target="../embeddings/oleObject625.bin"/><Relationship Id="rId49" Type="http://schemas.openxmlformats.org/officeDocument/2006/relationships/image" Target="../media/image555.wmf"/><Relationship Id="rId10" Type="http://schemas.openxmlformats.org/officeDocument/2006/relationships/oleObject" Target="../embeddings/oleObject612.bin"/><Relationship Id="rId19" Type="http://schemas.openxmlformats.org/officeDocument/2006/relationships/image" Target="../media/image547.wmf"/><Relationship Id="rId31" Type="http://schemas.openxmlformats.org/officeDocument/2006/relationships/image" Target="../media/image539.wmf"/><Relationship Id="rId44" Type="http://schemas.openxmlformats.org/officeDocument/2006/relationships/oleObject" Target="../embeddings/oleObject629.bin"/><Relationship Id="rId52" Type="http://schemas.openxmlformats.org/officeDocument/2006/relationships/oleObject" Target="../embeddings/oleObject633.bin"/><Relationship Id="rId4" Type="http://schemas.openxmlformats.org/officeDocument/2006/relationships/oleObject" Target="../embeddings/oleObject609.bin"/><Relationship Id="rId9" Type="http://schemas.openxmlformats.org/officeDocument/2006/relationships/image" Target="../media/image542.wmf"/><Relationship Id="rId14" Type="http://schemas.openxmlformats.org/officeDocument/2006/relationships/oleObject" Target="../embeddings/oleObject614.bin"/><Relationship Id="rId22" Type="http://schemas.openxmlformats.org/officeDocument/2006/relationships/oleObject" Target="../embeddings/oleObject618.bin"/><Relationship Id="rId27" Type="http://schemas.openxmlformats.org/officeDocument/2006/relationships/image" Target="../media/image534.wmf"/><Relationship Id="rId30" Type="http://schemas.openxmlformats.org/officeDocument/2006/relationships/oleObject" Target="../embeddings/oleObject622.bin"/><Relationship Id="rId35" Type="http://schemas.openxmlformats.org/officeDocument/2006/relationships/image" Target="../media/image549.wmf"/><Relationship Id="rId43" Type="http://schemas.openxmlformats.org/officeDocument/2006/relationships/image" Target="../media/image528.wmf"/><Relationship Id="rId48" Type="http://schemas.openxmlformats.org/officeDocument/2006/relationships/oleObject" Target="../embeddings/oleObject631.bin"/><Relationship Id="rId8" Type="http://schemas.openxmlformats.org/officeDocument/2006/relationships/oleObject" Target="../embeddings/oleObject611.bin"/><Relationship Id="rId51" Type="http://schemas.openxmlformats.org/officeDocument/2006/relationships/image" Target="../media/image556.wmf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6.bin"/><Relationship Id="rId13" Type="http://schemas.openxmlformats.org/officeDocument/2006/relationships/image" Target="../media/image547.wmf"/><Relationship Id="rId18" Type="http://schemas.openxmlformats.org/officeDocument/2006/relationships/oleObject" Target="../embeddings/oleObject642.bin"/><Relationship Id="rId26" Type="http://schemas.openxmlformats.org/officeDocument/2006/relationships/oleObject" Target="../embeddings/oleObject646.bin"/><Relationship Id="rId3" Type="http://schemas.openxmlformats.org/officeDocument/2006/relationships/image" Target="../media/image3.jpeg"/><Relationship Id="rId21" Type="http://schemas.openxmlformats.org/officeDocument/2006/relationships/image" Target="../media/image534.wmf"/><Relationship Id="rId7" Type="http://schemas.openxmlformats.org/officeDocument/2006/relationships/image" Target="../media/image554.wmf"/><Relationship Id="rId12" Type="http://schemas.openxmlformats.org/officeDocument/2006/relationships/oleObject" Target="../embeddings/oleObject639.bin"/><Relationship Id="rId17" Type="http://schemas.openxmlformats.org/officeDocument/2006/relationships/image" Target="../media/image537.wmf"/><Relationship Id="rId25" Type="http://schemas.openxmlformats.org/officeDocument/2006/relationships/image" Target="../media/image5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1.bin"/><Relationship Id="rId20" Type="http://schemas.openxmlformats.org/officeDocument/2006/relationships/oleObject" Target="../embeddings/oleObject643.bin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35.bin"/><Relationship Id="rId11" Type="http://schemas.openxmlformats.org/officeDocument/2006/relationships/image" Target="../media/image546.wmf"/><Relationship Id="rId24" Type="http://schemas.openxmlformats.org/officeDocument/2006/relationships/oleObject" Target="../embeddings/oleObject645.bin"/><Relationship Id="rId5" Type="http://schemas.openxmlformats.org/officeDocument/2006/relationships/image" Target="../media/image558.wmf"/><Relationship Id="rId15" Type="http://schemas.openxmlformats.org/officeDocument/2006/relationships/image" Target="../media/image536.wmf"/><Relationship Id="rId23" Type="http://schemas.openxmlformats.org/officeDocument/2006/relationships/image" Target="../media/image535.wmf"/><Relationship Id="rId28" Type="http://schemas.openxmlformats.org/officeDocument/2006/relationships/oleObject" Target="../embeddings/oleObject647.bin"/><Relationship Id="rId10" Type="http://schemas.openxmlformats.org/officeDocument/2006/relationships/oleObject" Target="../embeddings/oleObject638.bin"/><Relationship Id="rId19" Type="http://schemas.openxmlformats.org/officeDocument/2006/relationships/image" Target="../media/image533.wmf"/><Relationship Id="rId4" Type="http://schemas.openxmlformats.org/officeDocument/2006/relationships/oleObject" Target="../embeddings/oleObject634.bin"/><Relationship Id="rId9" Type="http://schemas.openxmlformats.org/officeDocument/2006/relationships/oleObject" Target="../embeddings/oleObject637.bin"/><Relationship Id="rId14" Type="http://schemas.openxmlformats.org/officeDocument/2006/relationships/oleObject" Target="../embeddings/oleObject640.bin"/><Relationship Id="rId22" Type="http://schemas.openxmlformats.org/officeDocument/2006/relationships/oleObject" Target="../embeddings/oleObject644.bin"/><Relationship Id="rId27" Type="http://schemas.openxmlformats.org/officeDocument/2006/relationships/image" Target="../media/image559.wmf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13" Type="http://schemas.openxmlformats.org/officeDocument/2006/relationships/image" Target="../media/image536.wmf"/><Relationship Id="rId18" Type="http://schemas.openxmlformats.org/officeDocument/2006/relationships/oleObject" Target="../embeddings/oleObject655.bin"/><Relationship Id="rId26" Type="http://schemas.openxmlformats.org/officeDocument/2006/relationships/oleObject" Target="../embeddings/oleObject659.bin"/><Relationship Id="rId3" Type="http://schemas.openxmlformats.org/officeDocument/2006/relationships/image" Target="../media/image3.jpeg"/><Relationship Id="rId21" Type="http://schemas.openxmlformats.org/officeDocument/2006/relationships/image" Target="../media/image535.wmf"/><Relationship Id="rId7" Type="http://schemas.openxmlformats.org/officeDocument/2006/relationships/image" Target="../media/image554.wmf"/><Relationship Id="rId12" Type="http://schemas.openxmlformats.org/officeDocument/2006/relationships/oleObject" Target="../embeddings/oleObject652.bin"/><Relationship Id="rId17" Type="http://schemas.openxmlformats.org/officeDocument/2006/relationships/image" Target="../media/image533.wmf"/><Relationship Id="rId25" Type="http://schemas.openxmlformats.org/officeDocument/2006/relationships/image" Target="../media/image5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54.bin"/><Relationship Id="rId20" Type="http://schemas.openxmlformats.org/officeDocument/2006/relationships/oleObject" Target="../embeddings/oleObject656.bin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47.wmf"/><Relationship Id="rId24" Type="http://schemas.openxmlformats.org/officeDocument/2006/relationships/oleObject" Target="../embeddings/oleObject658.bin"/><Relationship Id="rId5" Type="http://schemas.openxmlformats.org/officeDocument/2006/relationships/image" Target="../media/image558.wmf"/><Relationship Id="rId15" Type="http://schemas.openxmlformats.org/officeDocument/2006/relationships/image" Target="../media/image537.wmf"/><Relationship Id="rId23" Type="http://schemas.openxmlformats.org/officeDocument/2006/relationships/image" Target="../media/image539.wmf"/><Relationship Id="rId10" Type="http://schemas.openxmlformats.org/officeDocument/2006/relationships/oleObject" Target="../embeddings/oleObject651.bin"/><Relationship Id="rId19" Type="http://schemas.openxmlformats.org/officeDocument/2006/relationships/image" Target="../media/image534.wmf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46.wmf"/><Relationship Id="rId14" Type="http://schemas.openxmlformats.org/officeDocument/2006/relationships/oleObject" Target="../embeddings/oleObject653.bin"/><Relationship Id="rId22" Type="http://schemas.openxmlformats.org/officeDocument/2006/relationships/oleObject" Target="../embeddings/oleObject657.bin"/><Relationship Id="rId27" Type="http://schemas.openxmlformats.org/officeDocument/2006/relationships/image" Target="../media/image561.wmf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2.bin"/><Relationship Id="rId3" Type="http://schemas.openxmlformats.org/officeDocument/2006/relationships/image" Target="../media/image3.jpeg"/><Relationship Id="rId7" Type="http://schemas.openxmlformats.org/officeDocument/2006/relationships/image" Target="../media/image5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661.bin"/><Relationship Id="rId11" Type="http://schemas.openxmlformats.org/officeDocument/2006/relationships/image" Target="../media/image565.wmf"/><Relationship Id="rId5" Type="http://schemas.openxmlformats.org/officeDocument/2006/relationships/image" Target="../media/image562.wmf"/><Relationship Id="rId10" Type="http://schemas.openxmlformats.org/officeDocument/2006/relationships/oleObject" Target="../embeddings/oleObject663.bin"/><Relationship Id="rId4" Type="http://schemas.openxmlformats.org/officeDocument/2006/relationships/oleObject" Target="../embeddings/oleObject660.bin"/><Relationship Id="rId9" Type="http://schemas.openxmlformats.org/officeDocument/2006/relationships/image" Target="../media/image564.w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2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7.wmf"/><Relationship Id="rId3" Type="http://schemas.openxmlformats.org/officeDocument/2006/relationships/image" Target="../media/image3.jpeg"/><Relationship Id="rId7" Type="http://schemas.openxmlformats.org/officeDocument/2006/relationships/image" Target="../media/image384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6.wmf"/><Relationship Id="rId5" Type="http://schemas.openxmlformats.org/officeDocument/2006/relationships/image" Target="../media/image383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5.wmf"/><Relationship Id="rId14" Type="http://schemas.openxmlformats.org/officeDocument/2006/relationships/image" Target="../media/image38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3.wmf"/><Relationship Id="rId3" Type="http://schemas.openxmlformats.org/officeDocument/2006/relationships/image" Target="../media/image3.jpeg"/><Relationship Id="rId7" Type="http://schemas.openxmlformats.org/officeDocument/2006/relationships/image" Target="../media/image390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2.wmf"/><Relationship Id="rId5" Type="http://schemas.openxmlformats.org/officeDocument/2006/relationships/image" Target="../media/image389.wmf"/><Relationship Id="rId15" Type="http://schemas.openxmlformats.org/officeDocument/2006/relationships/image" Target="../media/image394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1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3.wmf"/><Relationship Id="rId5" Type="http://schemas.openxmlformats.org/officeDocument/2006/relationships/image" Target="../media/image395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7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7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9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5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400.wmf"/><Relationship Id="rId12" Type="http://schemas.openxmlformats.org/officeDocument/2006/relationships/image" Target="../media/image402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4.wmf"/><Relationship Id="rId20" Type="http://schemas.openxmlformats.org/officeDocument/2006/relationships/image" Target="../media/image406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8.wmf"/><Relationship Id="rId5" Type="http://schemas.openxmlformats.org/officeDocument/2006/relationships/image" Target="../media/image398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1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3.wmf"/><Relationship Id="rId22" Type="http://schemas.openxmlformats.org/officeDocument/2006/relationships/image" Target="../media/image407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3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10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1.bin"/><Relationship Id="rId13" Type="http://schemas.openxmlformats.org/officeDocument/2006/relationships/image" Target="../media/image415.wmf"/><Relationship Id="rId3" Type="http://schemas.openxmlformats.org/officeDocument/2006/relationships/image" Target="../media/image3.jpeg"/><Relationship Id="rId7" Type="http://schemas.openxmlformats.org/officeDocument/2006/relationships/image" Target="../media/image412.wmf"/><Relationship Id="rId12" Type="http://schemas.openxmlformats.org/officeDocument/2006/relationships/oleObject" Target="../embeddings/oleObject473.bin"/><Relationship Id="rId17" Type="http://schemas.openxmlformats.org/officeDocument/2006/relationships/image" Target="../media/image41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5.bin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470.bin"/><Relationship Id="rId11" Type="http://schemas.openxmlformats.org/officeDocument/2006/relationships/image" Target="../media/image414.wmf"/><Relationship Id="rId5" Type="http://schemas.openxmlformats.org/officeDocument/2006/relationships/image" Target="../media/image411.wmf"/><Relationship Id="rId15" Type="http://schemas.openxmlformats.org/officeDocument/2006/relationships/image" Target="../media/image416.wmf"/><Relationship Id="rId10" Type="http://schemas.openxmlformats.org/officeDocument/2006/relationships/oleObject" Target="../embeddings/oleObject472.bin"/><Relationship Id="rId4" Type="http://schemas.openxmlformats.org/officeDocument/2006/relationships/oleObject" Target="../embeddings/oleObject469.bin"/><Relationship Id="rId9" Type="http://schemas.openxmlformats.org/officeDocument/2006/relationships/image" Target="../media/image413.wmf"/><Relationship Id="rId14" Type="http://schemas.openxmlformats.org/officeDocument/2006/relationships/oleObject" Target="../embeddings/oleObject474.bin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8.bin"/><Relationship Id="rId13" Type="http://schemas.openxmlformats.org/officeDocument/2006/relationships/image" Target="../media/image422.wmf"/><Relationship Id="rId3" Type="http://schemas.openxmlformats.org/officeDocument/2006/relationships/image" Target="../media/image3.jpeg"/><Relationship Id="rId7" Type="http://schemas.openxmlformats.org/officeDocument/2006/relationships/image" Target="../media/image419.wmf"/><Relationship Id="rId12" Type="http://schemas.openxmlformats.org/officeDocument/2006/relationships/oleObject" Target="../embeddings/oleObject4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477.bin"/><Relationship Id="rId11" Type="http://schemas.openxmlformats.org/officeDocument/2006/relationships/image" Target="../media/image421.wmf"/><Relationship Id="rId5" Type="http://schemas.openxmlformats.org/officeDocument/2006/relationships/image" Target="../media/image418.wmf"/><Relationship Id="rId10" Type="http://schemas.openxmlformats.org/officeDocument/2006/relationships/oleObject" Target="../embeddings/oleObject479.bin"/><Relationship Id="rId4" Type="http://schemas.openxmlformats.org/officeDocument/2006/relationships/oleObject" Target="../embeddings/oleObject476.bin"/><Relationship Id="rId9" Type="http://schemas.openxmlformats.org/officeDocument/2006/relationships/image" Target="../media/image420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learningbook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0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3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3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6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68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69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70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71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72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notebooks, packaged as articles with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TensorFlow 1.x (</a:t>
            </a:r>
            <a:r>
              <a:rPr lang="en-GB" sz="1600" b="1" dirty="0"/>
              <a:t>not</a:t>
            </a:r>
            <a:r>
              <a:rPr lang="en-GB" sz="1600" dirty="0"/>
              <a:t> TF 2 – latest = 1.14 at the time of writing)</a:t>
            </a:r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TensorFlow</a:t>
            </a:r>
          </a:p>
          <a:p>
            <a:pPr marL="0" indent="0" algn="ctr">
              <a:buNone/>
            </a:pPr>
            <a:endParaRPr lang="en-GB" sz="1600" i="1" dirty="0"/>
          </a:p>
          <a:p>
            <a:pPr marL="0" indent="0" algn="ctr">
              <a:buNone/>
            </a:pPr>
            <a:r>
              <a:rPr lang="en-GB" sz="1600" b="1" i="1" dirty="0">
                <a:solidFill>
                  <a:srgbClr val="FF0000"/>
                </a:solidFill>
              </a:rPr>
              <a:t>new</a:t>
            </a:r>
            <a:r>
              <a:rPr lang="en-GB" sz="1600" i="1" dirty="0">
                <a:solidFill>
                  <a:srgbClr val="FF0000"/>
                </a:solidFill>
              </a:rPr>
              <a:t> : you may also run the notebooks directly on Google </a:t>
            </a:r>
            <a:r>
              <a:rPr lang="en-GB" sz="1600" i="1" dirty="0" err="1">
                <a:solidFill>
                  <a:srgbClr val="FF0000"/>
                </a:solidFill>
              </a:rPr>
              <a:t>colab</a:t>
            </a:r>
            <a:r>
              <a:rPr lang="en-GB" sz="1600" i="1" dirty="0">
                <a:solidFill>
                  <a:srgbClr val="FF0000"/>
                </a:solidFill>
              </a:rPr>
              <a:t> – in the cloud (on GPU!) on with no installation required</a:t>
            </a:r>
          </a:p>
          <a:p>
            <a:pPr marL="0" indent="0" algn="ctr">
              <a:buNone/>
            </a:pPr>
            <a:endParaRPr lang="en-GB" sz="1600" dirty="0">
              <a:hlinkClick r:id="rId4"/>
            </a:endParaRPr>
          </a:p>
          <a:p>
            <a:pPr marL="0" indent="0" algn="ctr">
              <a:buNone/>
            </a:pPr>
            <a:r>
              <a:rPr lang="en-GB" sz="1600" dirty="0">
                <a:hlinkClick r:id="rId4"/>
              </a:rPr>
              <a:t>https://colab.research.google.com/drive/1e2mjezSWXPoVpt9E7iiWPsrdig8j-Kzl</a:t>
            </a:r>
            <a:r>
              <a:rPr lang="en-GB" sz="1600" dirty="0"/>
              <a:t> </a:t>
            </a:r>
          </a:p>
          <a:p>
            <a:pPr marL="0" indent="0" algn="ctr">
              <a:buNone/>
            </a:pPr>
            <a:r>
              <a:rPr lang="en-GB" sz="1600" dirty="0">
                <a:solidFill>
                  <a:srgbClr val="FF0000"/>
                </a:solidFill>
              </a:rPr>
              <a:t>and</a:t>
            </a:r>
          </a:p>
          <a:p>
            <a:pPr marL="0" indent="0" algn="ctr">
              <a:buNone/>
            </a:pPr>
            <a:r>
              <a:rPr lang="en-GB" sz="1600" dirty="0">
                <a:hlinkClick r:id="rId5"/>
              </a:rPr>
              <a:t>https://colab.research.google.com/drive/18oeWIa_w0q7fMLb9rtsymMMe3hcQFFK_</a:t>
            </a:r>
            <a:r>
              <a:rPr lang="en-GB" sz="16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5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0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1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2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3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4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75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98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99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0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1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2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3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4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5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27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28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29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0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1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2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3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4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5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6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7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8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39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0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1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2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3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4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5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6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7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8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49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0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1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2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3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4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5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6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7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58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4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5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6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7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8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609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1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2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3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4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5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6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207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27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28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29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30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0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1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2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3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4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5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6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7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8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69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70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71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72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673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13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014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2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3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4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5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main code for AAD, and instrumentation of Dupire’s model: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72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73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74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86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87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88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89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0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1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2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3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4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5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6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7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8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99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00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801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39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0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3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4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5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8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49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50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51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52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53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0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1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2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3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4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5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6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8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59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0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1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2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3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4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5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6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7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8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69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0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1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2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3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74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3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4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5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6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3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0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2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3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4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5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46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0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1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2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3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4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5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6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7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8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19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20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21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80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81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82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83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own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9960" y="3677623"/>
            <a:ext cx="325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repo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512;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batch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Professional Financial Libraries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053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produced toy Monte-Carlo code that works </a:t>
            </a:r>
          </a:p>
          <a:p>
            <a:r>
              <a:rPr lang="en-GB" sz="1600" dirty="0"/>
              <a:t>And even produces many risks with spectacular accuracy and speed</a:t>
            </a:r>
          </a:p>
          <a:p>
            <a:r>
              <a:rPr lang="en-GB" sz="1600" dirty="0"/>
              <a:t>But this is not professional code</a:t>
            </a:r>
          </a:p>
          <a:p>
            <a:pPr lvl="1"/>
            <a:r>
              <a:rPr lang="en-GB" sz="1200" dirty="0"/>
              <a:t>Tangled, not scalable to multiple models and products</a:t>
            </a:r>
          </a:p>
          <a:p>
            <a:pPr lvl="1"/>
            <a:r>
              <a:rPr lang="en-GB" sz="1200" dirty="0"/>
              <a:t>Inefficient, speed may be easily and substantially improved</a:t>
            </a:r>
          </a:p>
          <a:p>
            <a:pPr lvl="1"/>
            <a:r>
              <a:rPr lang="en-GB" sz="1200" dirty="0"/>
              <a:t>Serial</a:t>
            </a:r>
          </a:p>
          <a:p>
            <a:endParaRPr lang="en-GB" sz="1600" dirty="0"/>
          </a:p>
          <a:p>
            <a:r>
              <a:rPr lang="en-GB" sz="1600" dirty="0"/>
              <a:t>Part II of the curriculum (chapters 4 through 7) teach the design and implementation</a:t>
            </a:r>
            <a:br>
              <a:rPr lang="en-GB" sz="1600" dirty="0"/>
            </a:br>
            <a:r>
              <a:rPr lang="en-GB" sz="1600" dirty="0"/>
              <a:t>of modern, professional, scalable, efficient, parallel financial libraries</a:t>
            </a:r>
          </a:p>
          <a:p>
            <a:r>
              <a:rPr lang="en-GB" sz="1600" dirty="0"/>
              <a:t>Professional code from the curriculum in: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pPr marL="457200" lvl="1" indent="0">
              <a:buNone/>
            </a:pP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938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Here, we review the main notions in a simplified context</a:t>
            </a:r>
          </a:p>
          <a:p>
            <a:r>
              <a:rPr lang="en-GB" sz="1600" dirty="0"/>
              <a:t>And refactor our Dupire/barrier code</a:t>
            </a:r>
          </a:p>
          <a:p>
            <a:r>
              <a:rPr lang="en-GB" sz="1600" dirty="0"/>
              <a:t>In an interactive coding session </a:t>
            </a:r>
          </a:p>
          <a:p>
            <a:r>
              <a:rPr lang="en-GB" sz="1600" dirty="0"/>
              <a:t>We work on the code in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interactiveToyCode</a:t>
            </a:r>
            <a:r>
              <a:rPr lang="en-GB" sz="1600" dirty="0"/>
              <a:t> with entry point: main code: </a:t>
            </a:r>
            <a:r>
              <a:rPr lang="en-GB" sz="1600" b="1" dirty="0" err="1">
                <a:solidFill>
                  <a:schemeClr val="accent1"/>
                </a:solidFill>
              </a:rPr>
              <a:t>toyCode.h</a:t>
            </a:r>
            <a:endParaRPr lang="en-GB" sz="1600" dirty="0"/>
          </a:p>
          <a:p>
            <a:pPr lvl="1"/>
            <a:endParaRPr lang="en-GB" sz="1600" b="1" dirty="0">
              <a:solidFill>
                <a:schemeClr val="accent1"/>
              </a:solidFill>
            </a:endParaRPr>
          </a:p>
          <a:p>
            <a:r>
              <a:rPr lang="en-GB" sz="1600" dirty="0"/>
              <a:t>In particular, we review, interactively, directly in code,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Generic, scalable simulation code: separation, abstraction, encapsulation (chapters 4, 5,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Efficient Monte-Carlo and pre-processing (chapter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Monte-Carlo: </a:t>
            </a:r>
            <a:r>
              <a:rPr lang="en-GB" sz="1600" dirty="0" err="1"/>
              <a:t>const</a:t>
            </a:r>
            <a:r>
              <a:rPr lang="en-GB" sz="1600" dirty="0"/>
              <a:t>-correctness, mutation and race conditions, load balancing (chapters 3 and 7)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AAD in a simplified architecture (chapter 12)</a:t>
            </a:r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258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 for your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0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78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79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80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81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material: slides, code, notebooks, spreadsheets and more</a:t>
            </a: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GitHub.com/</a:t>
            </a:r>
            <a:r>
              <a:rPr lang="en-GB" sz="1400" i="1" dirty="0" err="1">
                <a:hlinkClick r:id="rId2" action="ppaction://hlinkfile"/>
              </a:rPr>
              <a:t>aSavine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 err="1">
                <a:hlinkClick r:id="rId2" action="ppaction://hlinkfile"/>
              </a:rPr>
              <a:t>CompFinLecture</a:t>
            </a:r>
            <a:r>
              <a:rPr lang="en-GB" sz="1400" i="1" dirty="0">
                <a:hlinkClick r:id="rId2" action="ppaction://hlinkfile"/>
              </a:rPr>
              <a:t>/</a:t>
            </a: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/>
              <a:t>your curriculum: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i="1" dirty="0"/>
              <a:t>of the curriculum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VC_redist.x64.exe, provided)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18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19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0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1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2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3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4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5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6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7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8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9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0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1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2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3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34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38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39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40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41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959148"/>
              </p:ext>
            </p:extLst>
          </p:nvPr>
        </p:nvGraphicFramePr>
        <p:xfrm>
          <a:off x="2621520" y="241256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0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1256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1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2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890091"/>
              </p:ext>
            </p:extLst>
          </p:nvPr>
        </p:nvGraphicFramePr>
        <p:xfrm>
          <a:off x="7597531" y="223239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3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23239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25444"/>
              </p:ext>
            </p:extLst>
          </p:nvPr>
        </p:nvGraphicFramePr>
        <p:xfrm>
          <a:off x="2054225" y="3339324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4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339324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74644"/>
              </p:ext>
            </p:extLst>
          </p:nvPr>
        </p:nvGraphicFramePr>
        <p:xfrm>
          <a:off x="4409868" y="3914389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5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3914389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07963"/>
              </p:ext>
            </p:extLst>
          </p:nvPr>
        </p:nvGraphicFramePr>
        <p:xfrm>
          <a:off x="3296042" y="4430157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06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430157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Given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60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61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62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68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69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0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1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2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3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4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6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7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8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9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0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1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2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3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4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5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6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7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8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9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This is still a linear model (in the weights) so the 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57573"/>
              </p:ext>
            </p:extLst>
          </p:nvPr>
        </p:nvGraphicFramePr>
        <p:xfrm>
          <a:off x="3655761" y="1767231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32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5761" y="1767231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452013"/>
              </p:ext>
            </p:extLst>
          </p:nvPr>
        </p:nvGraphicFramePr>
        <p:xfrm>
          <a:off x="4598757" y="1816517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33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98757" y="1816517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66, from 100 to 5,152, from 1,000 to 501,501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287,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176,852, 1,000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167,668,502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709294"/>
              </p:ext>
            </p:extLst>
          </p:nvPr>
        </p:nvGraphicFramePr>
        <p:xfrm>
          <a:off x="2009775" y="3005138"/>
          <a:ext cx="86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97" name="Equation" r:id="rId4" imgW="863280" imgH="457200" progId="Equation.DSMT4">
                  <p:embed/>
                </p:oleObj>
              </mc:Choice>
              <mc:Fallback>
                <p:oleObj name="Equation" r:id="rId4" imgW="863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9775" y="3005138"/>
                        <a:ext cx="86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98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961813"/>
              </p:ext>
            </p:extLst>
          </p:nvPr>
        </p:nvGraphicFramePr>
        <p:xfrm>
          <a:off x="3302000" y="4168775"/>
          <a:ext cx="1257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99" name="Equation" r:id="rId8" imgW="1257120" imgH="419040" progId="Equation.DSMT4">
                  <p:embed/>
                </p:oleObj>
              </mc:Choice>
              <mc:Fallback>
                <p:oleObj name="Equation" r:id="rId8" imgW="12571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2000" y="4168775"/>
                        <a:ext cx="1257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47686"/>
              </p:ext>
            </p:extLst>
          </p:nvPr>
        </p:nvGraphicFramePr>
        <p:xfrm>
          <a:off x="2967038" y="4668838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00" name="Equation" r:id="rId10" imgW="1726920" imgH="419040" progId="Equation.DSMT4">
                  <p:embed/>
                </p:oleObj>
              </mc:Choice>
              <mc:Fallback>
                <p:oleObj name="Equation" r:id="rId10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7038" y="4668838"/>
                        <a:ext cx="1727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01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02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5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Rule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57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2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3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5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6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3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4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5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6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7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8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9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0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1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2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3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4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5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6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7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4448"/>
              </p:ext>
            </p:extLst>
          </p:nvPr>
        </p:nvGraphicFramePr>
        <p:xfrm>
          <a:off x="4303622" y="4450967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90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450967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269723"/>
              </p:ext>
            </p:extLst>
          </p:nvPr>
        </p:nvGraphicFramePr>
        <p:xfrm>
          <a:off x="2907271" y="5191650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91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5191650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06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07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08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09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0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1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2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247865"/>
              </p:ext>
            </p:extLst>
          </p:nvPr>
        </p:nvGraphicFramePr>
        <p:xfrm>
          <a:off x="5677139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77139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4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5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6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83910"/>
              </p:ext>
            </p:extLst>
          </p:nvPr>
        </p:nvGraphicFramePr>
        <p:xfrm>
          <a:off x="8924113" y="3054301"/>
          <a:ext cx="1282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117" name="Equation" r:id="rId26" imgW="1282680" imgH="279360" progId="Equation.DSMT4">
                  <p:embed/>
                </p:oleObj>
              </mc:Choice>
              <mc:Fallback>
                <p:oleObj name="Equation" r:id="rId26" imgW="1282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924113" y="3054301"/>
                        <a:ext cx="1282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3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4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5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6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7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8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9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0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1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2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3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4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5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6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7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8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99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0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1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2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627"/>
              </p:ext>
            </p:extLst>
          </p:nvPr>
        </p:nvGraphicFramePr>
        <p:xfrm>
          <a:off x="8202613" y="3490913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3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613" y="3490913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4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5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6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8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99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0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1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2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3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4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5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6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7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08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8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9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0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1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2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3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4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5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1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6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8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3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4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99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2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3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4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05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87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“Learn” or “train” = fit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6950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17855"/>
              </p:ext>
            </p:extLst>
          </p:nvPr>
        </p:nvGraphicFramePr>
        <p:xfrm>
          <a:off x="8945087" y="369285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96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69285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552007"/>
              </p:ext>
            </p:extLst>
          </p:nvPr>
        </p:nvGraphicFramePr>
        <p:xfrm>
          <a:off x="4336473" y="4095806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97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095806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90472"/>
              </p:ext>
            </p:extLst>
          </p:nvPr>
        </p:nvGraphicFramePr>
        <p:xfrm>
          <a:off x="3537013" y="4610959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98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610959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76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77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78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79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80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81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82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83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84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44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27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28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29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2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4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7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8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79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0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1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2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3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4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5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6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7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8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89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0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1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2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3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4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5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6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7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8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99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0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1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2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3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4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5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6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7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8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09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0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1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2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3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14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94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27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97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98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99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78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79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80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81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82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83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35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36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37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13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14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15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16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817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3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4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85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4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5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6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8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99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85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86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87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88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89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6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7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8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59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0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2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663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Asymptotically in the number m of training examples:</a:t>
            </a:r>
            <a:endParaRPr lang="en-GB" sz="1800" dirty="0"/>
          </a:p>
          <a:p>
            <a:r>
              <a:rPr lang="en-GB" sz="1400" dirty="0"/>
              <a:t>Asymptotically in the number of units </a:t>
            </a:r>
            <a:br>
              <a:rPr lang="en-GB" sz="1400" dirty="0"/>
            </a:br>
            <a:r>
              <a:rPr lang="en-GB" sz="1400" dirty="0"/>
              <a:t>(recall, neural nets encode functions in weights): </a:t>
            </a:r>
            <a:endParaRPr lang="en-GB" sz="1800" dirty="0"/>
          </a:p>
          <a:p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5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6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7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17061"/>
              </p:ext>
            </p:extLst>
          </p:nvPr>
        </p:nvGraphicFramePr>
        <p:xfrm>
          <a:off x="4755093" y="3499199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8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5093" y="3499199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886353"/>
              </p:ext>
            </p:extLst>
          </p:nvPr>
        </p:nvGraphicFramePr>
        <p:xfrm>
          <a:off x="9796703" y="3496834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39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96703" y="3496834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38400"/>
              </p:ext>
            </p:extLst>
          </p:nvPr>
        </p:nvGraphicFramePr>
        <p:xfrm>
          <a:off x="7373343" y="3808302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0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73343" y="3808302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965632"/>
              </p:ext>
            </p:extLst>
          </p:nvPr>
        </p:nvGraphicFramePr>
        <p:xfrm>
          <a:off x="7688601" y="4093479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1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88601" y="4093479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587097"/>
              </p:ext>
            </p:extLst>
          </p:nvPr>
        </p:nvGraphicFramePr>
        <p:xfrm>
          <a:off x="5139181" y="4337547"/>
          <a:ext cx="2476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2" name="Equation" r:id="rId20" imgW="2476440" imgH="457200" progId="Equation.DSMT4">
                  <p:embed/>
                </p:oleObj>
              </mc:Choice>
              <mc:Fallback>
                <p:oleObj name="Equation" r:id="rId20" imgW="2476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39181" y="4337547"/>
                        <a:ext cx="2476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09186"/>
              </p:ext>
            </p:extLst>
          </p:nvPr>
        </p:nvGraphicFramePr>
        <p:xfrm>
          <a:off x="3712627" y="6032610"/>
          <a:ext cx="430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3" name="Equation" r:id="rId22" imgW="4305240" imgH="431640" progId="Equation.DSMT4">
                  <p:embed/>
                </p:oleObj>
              </mc:Choice>
              <mc:Fallback>
                <p:oleObj name="Equation" r:id="rId22" imgW="4305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12627" y="6032610"/>
                        <a:ext cx="4305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4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5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1315914-4323-46EB-8F5A-F82C0D8BC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23524"/>
              </p:ext>
            </p:extLst>
          </p:nvPr>
        </p:nvGraphicFramePr>
        <p:xfrm>
          <a:off x="4755093" y="4859509"/>
          <a:ext cx="5448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46" name="Equation" r:id="rId28" imgW="5448240" imgH="609480" progId="Equation.DSMT4">
                  <p:embed/>
                </p:oleObj>
              </mc:Choice>
              <mc:Fallback>
                <p:oleObj name="Equation" r:id="rId28" imgW="5448240" imgH="60948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755093" y="4859509"/>
                        <a:ext cx="5448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01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66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67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68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69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70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71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72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73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 and known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4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5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6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7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8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29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0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1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2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3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4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5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6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7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738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endParaRPr lang="en-GB" sz="1600" dirty="0"/>
          </a:p>
          <a:p>
            <a:r>
              <a:rPr lang="en-GB" sz="1600" dirty="0"/>
              <a:t>We start with a single example to simplify calculus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10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11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12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313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2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3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4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5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6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7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648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2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3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4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5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6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7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8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69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70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71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72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73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674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78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79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0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1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2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3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4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5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86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97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98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99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0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1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2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3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4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5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6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007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or even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48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49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50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51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075996"/>
              </p:ext>
            </p:extLst>
          </p:nvPr>
        </p:nvGraphicFramePr>
        <p:xfrm>
          <a:off x="1643063" y="5600700"/>
          <a:ext cx="1397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52" name="Equation" r:id="rId12" imgW="1396800" imgH="393480" progId="Equation.DSMT4">
                  <p:embed/>
                </p:oleObj>
              </mc:Choice>
              <mc:Fallback>
                <p:oleObj name="Equation" r:id="rId12" imgW="1396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43063" y="5600700"/>
                        <a:ext cx="13970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77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78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79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0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81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98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99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0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1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2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3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4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905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3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4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5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6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7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8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39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0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1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2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3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4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5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46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19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20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4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5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6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7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8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839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704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705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289332"/>
              </p:ext>
            </p:extLst>
          </p:nvPr>
        </p:nvGraphicFramePr>
        <p:xfrm>
          <a:off x="3600450" y="4981575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706" name="Equation" r:id="rId8" imgW="901440" imgH="444240" progId="Equation.DSMT4">
                  <p:embed/>
                </p:oleObj>
              </mc:Choice>
              <mc:Fallback>
                <p:oleObj name="Equation" r:id="rId8" imgW="901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00450" y="4981575"/>
                        <a:ext cx="901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707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4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5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6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7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8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79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0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1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2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3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4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5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6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7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88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74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707778"/>
              </p:ext>
            </p:extLst>
          </p:nvPr>
        </p:nvGraphicFramePr>
        <p:xfrm>
          <a:off x="4829175" y="5867400"/>
          <a:ext cx="901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75" name="Equation" r:id="rId6" imgW="901440" imgH="444240" progId="Equation.DSMT4">
                  <p:embed/>
                </p:oleObj>
              </mc:Choice>
              <mc:Fallback>
                <p:oleObj name="Equation" r:id="rId6" imgW="901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9175" y="5867400"/>
                        <a:ext cx="901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76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4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5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6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7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48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96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97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98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99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00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01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02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83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84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85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86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87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assets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900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901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902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1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06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07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908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4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5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6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7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8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59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0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1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2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3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464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84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85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86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199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 descent (GD) and friends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Back-prop computes gradients of cost C to all learnable parameters quickly, efficiently and accurately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dirty="0"/>
              <a:t>We can now train models by following gradient descent to find the “best” set of parameters to fit a training set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parameters randomly</a:t>
            </a:r>
          </a:p>
          <a:p>
            <a:pPr lvl="1"/>
            <a:r>
              <a:rPr lang="en-GB" sz="1400" dirty="0"/>
              <a:t>Since cost is non-convex, initialization is super important: it determines what local minimum we eventually hit</a:t>
            </a:r>
          </a:p>
          <a:p>
            <a:pPr lvl="1"/>
            <a:r>
              <a:rPr lang="en-GB" sz="1400" dirty="0"/>
              <a:t>Best (heuristic) practice = Xavier-He initialization</a:t>
            </a:r>
          </a:p>
          <a:p>
            <a:pPr lvl="2"/>
            <a:r>
              <a:rPr lang="en-GB" sz="1400" dirty="0"/>
              <a:t>Initialize all biases       to 0</a:t>
            </a:r>
          </a:p>
          <a:p>
            <a:pPr lvl="2"/>
            <a:r>
              <a:rPr lang="en-GB" sz="1400" dirty="0"/>
              <a:t>Initialize all weights              in           to random Gaussian numbers with mean zero and variance               or</a:t>
            </a:r>
          </a:p>
          <a:p>
            <a:pPr lvl="2"/>
            <a:r>
              <a:rPr lang="en-GB" sz="1400" dirty="0"/>
              <a:t>Implemented in TensorFlow as the </a:t>
            </a:r>
            <a:r>
              <a:rPr lang="en-GB" sz="1400" i="1" dirty="0" err="1"/>
              <a:t>VarianceScaling</a:t>
            </a:r>
            <a:r>
              <a:rPr lang="en-GB" sz="1400" dirty="0"/>
              <a:t> initializer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Repeatedly compute gradient of cost (by back-prop) and modify parameters accordingly</a:t>
            </a:r>
          </a:p>
          <a:p>
            <a:pPr marL="0" indent="0">
              <a:buNone/>
            </a:pPr>
            <a:r>
              <a:rPr lang="en-GB" sz="1600" dirty="0"/>
              <a:t>where         is the learning rate on iteration t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EFD0574-1D9C-4671-BC6D-750D685B11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846033"/>
              </p:ext>
            </p:extLst>
          </p:nvPr>
        </p:nvGraphicFramePr>
        <p:xfrm>
          <a:off x="3413042" y="400493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1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3042" y="400493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39D128E-D57D-4951-9FE2-CC27D0878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848951"/>
              </p:ext>
            </p:extLst>
          </p:nvPr>
        </p:nvGraphicFramePr>
        <p:xfrm>
          <a:off x="3628942" y="4270505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2" name="Equation" r:id="rId6" imgW="291960" imgH="266400" progId="Equation.DSMT4">
                  <p:embed/>
                </p:oleObj>
              </mc:Choice>
              <mc:Fallback>
                <p:oleObj name="Equation" r:id="rId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8942" y="4270505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F8D800E-BDD7-45B3-BE0F-994CC7D65F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629274"/>
              </p:ext>
            </p:extLst>
          </p:nvPr>
        </p:nvGraphicFramePr>
        <p:xfrm>
          <a:off x="4262438" y="429563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3" name="Equation" r:id="rId8" imgW="266400" imgH="215640" progId="Equation.DSMT4">
                  <p:embed/>
                </p:oleObj>
              </mc:Choice>
              <mc:Fallback>
                <p:oleObj name="Equation" r:id="rId8" imgW="266400" imgH="2156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39D128E-D57D-4951-9FE2-CC27D0878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2438" y="429563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4164033-86C2-4206-B76C-5E267D9AB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832462"/>
              </p:ext>
            </p:extLst>
          </p:nvPr>
        </p:nvGraphicFramePr>
        <p:xfrm>
          <a:off x="9019303" y="4187685"/>
          <a:ext cx="27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4" name="Equation" r:id="rId10" imgW="279360" imgH="431640" progId="Equation.DSMT4">
                  <p:embed/>
                </p:oleObj>
              </mc:Choice>
              <mc:Fallback>
                <p:oleObj name="Equation" r:id="rId10" imgW="279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19303" y="4187685"/>
                        <a:ext cx="279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C8DD2A1-C327-41B8-902A-421793D18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607491"/>
              </p:ext>
            </p:extLst>
          </p:nvPr>
        </p:nvGraphicFramePr>
        <p:xfrm>
          <a:off x="9779799" y="4187685"/>
          <a:ext cx="27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5" name="Equation" r:id="rId12" imgW="279360" imgH="431640" progId="Equation.DSMT4">
                  <p:embed/>
                </p:oleObj>
              </mc:Choice>
              <mc:Fallback>
                <p:oleObj name="Equation" r:id="rId12" imgW="279360" imgH="4316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4164033-86C2-4206-B76C-5E267D9AB5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779799" y="4187685"/>
                        <a:ext cx="279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337A49B-AD8D-4810-BB5D-3AF3DC0BC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933618"/>
              </p:ext>
            </p:extLst>
          </p:nvPr>
        </p:nvGraphicFramePr>
        <p:xfrm>
          <a:off x="8610600" y="5100136"/>
          <a:ext cx="1384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6" name="Equation" r:id="rId14" imgW="1384200" imgH="583920" progId="Equation.DSMT4">
                  <p:embed/>
                </p:oleObj>
              </mc:Choice>
              <mc:Fallback>
                <p:oleObj name="Equation" r:id="rId14" imgW="13842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5100136"/>
                        <a:ext cx="13843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A15DA0D-F2D1-4E55-8345-27CCA2FFC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852229"/>
              </p:ext>
            </p:extLst>
          </p:nvPr>
        </p:nvGraphicFramePr>
        <p:xfrm>
          <a:off x="1560652" y="5570036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07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60652" y="5570036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24471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Robbins-</a:t>
            </a:r>
            <a:r>
              <a:rPr lang="en-GB" dirty="0" err="1">
                <a:solidFill>
                  <a:schemeClr val="bg1"/>
                </a:solidFill>
              </a:rPr>
              <a:t>Monro</a:t>
            </a:r>
            <a:r>
              <a:rPr lang="en-GB" dirty="0">
                <a:solidFill>
                  <a:schemeClr val="bg1"/>
                </a:solidFill>
              </a:rPr>
              <a:t> theorem and Stochastic GD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algorithm – called gradient descent (GD) – is guaranteed to converge to a point where gradient is zero</a:t>
            </a:r>
            <a:br>
              <a:rPr lang="en-GB" sz="1600" dirty="0"/>
            </a:br>
            <a:r>
              <a:rPr lang="en-GB" sz="1600" dirty="0"/>
              <a:t>	</a:t>
            </a:r>
            <a:r>
              <a:rPr lang="en-GB" sz="1600" i="1" dirty="0"/>
              <a:t>aka a local minimum or a saddle point</a:t>
            </a:r>
            <a:br>
              <a:rPr lang="en-GB" sz="1600" dirty="0"/>
            </a:br>
            <a:r>
              <a:rPr lang="en-GB" sz="1600" dirty="0"/>
              <a:t>as long as the learning rate decreases “fast but not too fast”, formally:                   and </a:t>
            </a:r>
          </a:p>
          <a:p>
            <a:r>
              <a:rPr lang="en-GB" sz="1600" dirty="0"/>
              <a:t>In practice, the learning rate is often kept constant because hovering around a local minimum doesn’t hurt much</a:t>
            </a:r>
          </a:p>
          <a:p>
            <a:endParaRPr lang="en-GB" sz="1600" dirty="0"/>
          </a:p>
          <a:p>
            <a:r>
              <a:rPr lang="en-GB" sz="1600" dirty="0"/>
              <a:t>Perhaps surprisingly, this result also holds when applying an (unbiased) estimate of the gradient in lieu of the gradient:</a:t>
            </a:r>
          </a:p>
          <a:p>
            <a:pPr marL="0" indent="0">
              <a:buNone/>
            </a:pPr>
            <a:endParaRPr lang="en-GB" sz="1600" dirty="0"/>
          </a:p>
          <a:p>
            <a:pPr marL="457200" lvl="1" indent="0">
              <a:buNone/>
            </a:pPr>
            <a:r>
              <a:rPr lang="en-GB" sz="1200" dirty="0"/>
              <a:t>			where                                              and the successive                            are independent and .i.d.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So, on every iteration, </a:t>
            </a:r>
            <a:br>
              <a:rPr lang="en-GB" sz="1600" dirty="0"/>
            </a:br>
            <a:r>
              <a:rPr lang="en-GB" sz="1600" dirty="0"/>
              <a:t>we can compute and apply the gradients of one randomly picked example, in place of the whole training set</a:t>
            </a:r>
          </a:p>
          <a:p>
            <a:r>
              <a:rPr lang="en-GB" sz="1600" dirty="0"/>
              <a:t>This is called Stochastic Gradient Descent (SGD) and massively improves training speed for large training sets</a:t>
            </a:r>
          </a:p>
          <a:p>
            <a:r>
              <a:rPr lang="en-GB" sz="1600" dirty="0"/>
              <a:t>In practice, we randomly pick not one example, but a small number of examples (typically: 128, 256, 512 or 1024) </a:t>
            </a:r>
          </a:p>
          <a:p>
            <a:pPr lvl="1"/>
            <a:r>
              <a:rPr lang="en-GB" sz="1400" dirty="0"/>
              <a:t>Computes almost as fast on modern GPU</a:t>
            </a:r>
          </a:p>
          <a:p>
            <a:pPr lvl="1"/>
            <a:r>
              <a:rPr lang="en-GB" sz="1400" dirty="0"/>
              <a:t>Reduces variance</a:t>
            </a:r>
          </a:p>
          <a:p>
            <a:pPr lvl="1"/>
            <a:r>
              <a:rPr lang="en-GB" sz="1400" dirty="0"/>
              <a:t>Called “Mini-Batch Gradient Descent”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F110B1B-E491-4713-BF04-8EAD997FB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159811"/>
              </p:ext>
            </p:extLst>
          </p:nvPr>
        </p:nvGraphicFramePr>
        <p:xfrm>
          <a:off x="7055344" y="2181892"/>
          <a:ext cx="635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05" name="Equation" r:id="rId4" imgW="634680" imgH="431640" progId="Equation.DSMT4">
                  <p:embed/>
                </p:oleObj>
              </mc:Choice>
              <mc:Fallback>
                <p:oleObj name="Equation" r:id="rId4" imgW="6346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55344" y="2181892"/>
                        <a:ext cx="635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F3C4633-36EA-431F-A1D4-AEB187CB6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865992"/>
              </p:ext>
            </p:extLst>
          </p:nvPr>
        </p:nvGraphicFramePr>
        <p:xfrm>
          <a:off x="8202613" y="2181225"/>
          <a:ext cx="67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06" name="Equation" r:id="rId6" imgW="672840" imgH="431640" progId="Equation.DSMT4">
                  <p:embed/>
                </p:oleObj>
              </mc:Choice>
              <mc:Fallback>
                <p:oleObj name="Equation" r:id="rId6" imgW="672840" imgH="4316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F110B1B-E491-4713-BF04-8EAD997FB9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02613" y="2181225"/>
                        <a:ext cx="673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1D05E38-3C1A-4D1C-89FF-D162D0D310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101747"/>
              </p:ext>
            </p:extLst>
          </p:nvPr>
        </p:nvGraphicFramePr>
        <p:xfrm>
          <a:off x="2073605" y="3766183"/>
          <a:ext cx="1384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07" name="Equation" r:id="rId8" imgW="1384200" imgH="609480" progId="Equation.DSMT4">
                  <p:embed/>
                </p:oleObj>
              </mc:Choice>
              <mc:Fallback>
                <p:oleObj name="Equation" r:id="rId8" imgW="1384200" imgH="609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337A49B-AD8D-4810-BB5D-3AF3DC0BC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3605" y="3766183"/>
                        <a:ext cx="1384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ED8CA2B-8129-4315-B57E-675356D9D8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198862"/>
              </p:ext>
            </p:extLst>
          </p:nvPr>
        </p:nvGraphicFramePr>
        <p:xfrm>
          <a:off x="4298950" y="3740412"/>
          <a:ext cx="12192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08" name="Equation" r:id="rId10" imgW="1218960" imgH="660240" progId="Equation.DSMT4">
                  <p:embed/>
                </p:oleObj>
              </mc:Choice>
              <mc:Fallback>
                <p:oleObj name="Equation" r:id="rId10" imgW="1218960" imgH="660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31D05E38-3C1A-4D1C-89FF-D162D0D310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98950" y="3740412"/>
                        <a:ext cx="12192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AAD12D9-6410-4E61-8DFF-A1EB51116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111687"/>
              </p:ext>
            </p:extLst>
          </p:nvPr>
        </p:nvGraphicFramePr>
        <p:xfrm>
          <a:off x="6918655" y="3943612"/>
          <a:ext cx="812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609" name="Equation" r:id="rId12" imgW="812520" imgH="253800" progId="Equation.DSMT4">
                  <p:embed/>
                </p:oleObj>
              </mc:Choice>
              <mc:Fallback>
                <p:oleObj name="Equation" r:id="rId12" imgW="812520" imgH="2538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ED8CA2B-8129-4315-B57E-675356D9D8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18655" y="3943612"/>
                        <a:ext cx="812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195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Heuristic improvements and ADAM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Recent (heuristic) improvements to SGD include:</a:t>
            </a:r>
          </a:p>
          <a:p>
            <a:pPr lvl="1"/>
            <a:r>
              <a:rPr lang="en-GB" sz="1400" dirty="0"/>
              <a:t>Momentum: apply (exponentially weighted) average of recent gradients in lieu of current</a:t>
            </a:r>
          </a:p>
          <a:p>
            <a:pPr lvl="1"/>
            <a:r>
              <a:rPr lang="en-GB" sz="1400" dirty="0"/>
              <a:t>RMS-Prop: normalize gradients by (exponentially weighted) standard deviations</a:t>
            </a:r>
          </a:p>
          <a:p>
            <a:endParaRPr lang="en-GB" sz="1600" dirty="0"/>
          </a:p>
          <a:p>
            <a:r>
              <a:rPr lang="en-GB" sz="1600" dirty="0"/>
              <a:t>The sum of these improvements is implemented in the ADAM algorithm</a:t>
            </a:r>
          </a:p>
          <a:p>
            <a:pPr lvl="1"/>
            <a:r>
              <a:rPr lang="en-GB" sz="1400" dirty="0"/>
              <a:t>Currently considered best default for deep learning</a:t>
            </a:r>
          </a:p>
          <a:p>
            <a:pPr lvl="1"/>
            <a:r>
              <a:rPr lang="en-GB" sz="1400" dirty="0"/>
              <a:t>Implemented in TensorFlow (</a:t>
            </a:r>
            <a:r>
              <a:rPr lang="en-GB" sz="1400" dirty="0" err="1"/>
              <a:t>tf.train.AdamOptimizer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Heuristically “adapts” learning rate of various </a:t>
            </a:r>
            <a:r>
              <a:rPr lang="en-GB" sz="1400" dirty="0" err="1"/>
              <a:t>parametetrs</a:t>
            </a:r>
            <a:r>
              <a:rPr lang="en-GB" sz="1400" dirty="0"/>
              <a:t> depending on average and variance of gradients</a:t>
            </a:r>
          </a:p>
          <a:p>
            <a:pPr lvl="1"/>
            <a:r>
              <a:rPr lang="en-GB" sz="1400" dirty="0"/>
              <a:t>Somewhat similar to second order optimizers a la Newton, without related complexity</a:t>
            </a:r>
          </a:p>
          <a:p>
            <a:pPr lvl="1"/>
            <a:endParaRPr lang="en-GB" sz="1400" dirty="0"/>
          </a:p>
          <a:p>
            <a:r>
              <a:rPr lang="en-GB" sz="1600" dirty="0"/>
              <a:t>Out of scope here, we recommend chapter 8 of Goodfellow’s </a:t>
            </a:r>
            <a:r>
              <a:rPr lang="en-GB" sz="1600" u="sng" dirty="0"/>
              <a:t>Deep Learning</a:t>
            </a:r>
            <a:r>
              <a:rPr lang="en-GB" sz="1600" dirty="0"/>
              <a:t> book for a complete review</a:t>
            </a:r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				</a:t>
            </a:r>
            <a:r>
              <a:rPr lang="en-GB" sz="1400" dirty="0">
                <a:hlinkClick r:id="rId3"/>
              </a:rPr>
              <a:t>www.deeplearningbook.org</a:t>
            </a:r>
            <a:r>
              <a:rPr lang="en-GB" sz="1400" dirty="0"/>
              <a:t>  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25C4B-9B0F-48D2-9D75-2F4F00C0B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842" y="5156983"/>
            <a:ext cx="1014289" cy="133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04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15220</TotalTime>
  <Words>15301</Words>
  <Application>Microsoft Office PowerPoint</Application>
  <PresentationFormat>Widescreen</PresentationFormat>
  <Paragraphs>3346</Paragraphs>
  <Slides>166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166</vt:i4>
      </vt:variant>
    </vt:vector>
  </HeadingPairs>
  <TitlesOfParts>
    <vt:vector size="174" baseType="lpstr">
      <vt:lpstr>Arial</vt:lpstr>
      <vt:lpstr>Calibri</vt:lpstr>
      <vt:lpstr>Calibri Light</vt:lpstr>
      <vt:lpstr>Consolas</vt:lpstr>
      <vt:lpstr>Symbol</vt:lpstr>
      <vt:lpstr>Office Theme</vt:lpstr>
      <vt:lpstr>Equation</vt:lpstr>
      <vt:lpstr>MathType 6.0 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Training</vt:lpstr>
      <vt:lpstr>Gradient descent (GD) and friends</vt:lpstr>
      <vt:lpstr>Robbins-Monro theorem and Stochastic GD</vt:lpstr>
      <vt:lpstr>Heuristic improvements and ADAM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  <vt:lpstr>Professional Financial Libraries</vt:lpstr>
      <vt:lpstr>Interactive coding session</vt:lpstr>
      <vt:lpstr>Interactive coding session (2)</vt:lpstr>
      <vt:lpstr>Thank you for your attention</vt:lpstr>
    </vt:vector>
  </TitlesOfParts>
  <Company>Danske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S.</cp:lastModifiedBy>
  <cp:revision>1212</cp:revision>
  <dcterms:created xsi:type="dcterms:W3CDTF">2018-11-05T09:01:25Z</dcterms:created>
  <dcterms:modified xsi:type="dcterms:W3CDTF">2019-11-01T16:59:09Z</dcterms:modified>
</cp:coreProperties>
</file>